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37"/>
  </p:handoutMasterIdLst>
  <p:sldIdLst>
    <p:sldId id="257" r:id="rId4"/>
    <p:sldId id="335" r:id="rId5"/>
    <p:sldId id="336" r:id="rId7"/>
    <p:sldId id="258" r:id="rId8"/>
    <p:sldId id="281" r:id="rId9"/>
    <p:sldId id="259" r:id="rId10"/>
    <p:sldId id="308" r:id="rId11"/>
    <p:sldId id="310" r:id="rId12"/>
    <p:sldId id="274" r:id="rId13"/>
    <p:sldId id="311" r:id="rId14"/>
    <p:sldId id="309" r:id="rId15"/>
    <p:sldId id="313" r:id="rId16"/>
    <p:sldId id="312" r:id="rId17"/>
    <p:sldId id="314" r:id="rId18"/>
    <p:sldId id="315" r:id="rId19"/>
    <p:sldId id="316" r:id="rId20"/>
    <p:sldId id="318" r:id="rId21"/>
    <p:sldId id="319" r:id="rId22"/>
    <p:sldId id="320" r:id="rId23"/>
    <p:sldId id="322" r:id="rId24"/>
    <p:sldId id="323" r:id="rId25"/>
    <p:sldId id="324" r:id="rId26"/>
    <p:sldId id="325" r:id="rId27"/>
    <p:sldId id="321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84"/>
    <a:srgbClr val="32769A"/>
    <a:srgbClr val="387A9D"/>
    <a:srgbClr val="FFFFFF"/>
    <a:srgbClr val="005883"/>
    <a:srgbClr val="80D5E5"/>
    <a:srgbClr val="00A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40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224F2-3743-480F-9527-4355186BE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85E05-902D-4859-8663-90AD2F1E4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5515897" y="571259"/>
            <a:ext cx="6676103" cy="7325068"/>
          </a:xfrm>
          <a:custGeom>
            <a:avLst/>
            <a:gdLst>
              <a:gd name="connsiteX0" fmla="*/ 835463 w 3832210"/>
              <a:gd name="connsiteY0" fmla="*/ 2653523 h 4204728"/>
              <a:gd name="connsiteX1" fmla="*/ 883420 w 3832210"/>
              <a:gd name="connsiteY1" fmla="*/ 2673389 h 4204728"/>
              <a:gd name="connsiteX2" fmla="*/ 2414760 w 3832210"/>
              <a:gd name="connsiteY2" fmla="*/ 4204728 h 4204728"/>
              <a:gd name="connsiteX3" fmla="*/ 2222936 w 3832210"/>
              <a:gd name="connsiteY3" fmla="*/ 4204728 h 4204728"/>
              <a:gd name="connsiteX4" fmla="*/ 787508 w 3832210"/>
              <a:gd name="connsiteY4" fmla="*/ 2769300 h 4204728"/>
              <a:gd name="connsiteX5" fmla="*/ 787508 w 3832210"/>
              <a:gd name="connsiteY5" fmla="*/ 2673389 h 4204728"/>
              <a:gd name="connsiteX6" fmla="*/ 835463 w 3832210"/>
              <a:gd name="connsiteY6" fmla="*/ 2653523 h 4204728"/>
              <a:gd name="connsiteX7" fmla="*/ 569388 w 3832210"/>
              <a:gd name="connsiteY7" fmla="*/ 2630291 h 4204728"/>
              <a:gd name="connsiteX8" fmla="*/ 617346 w 3832210"/>
              <a:gd name="connsiteY8" fmla="*/ 2650155 h 4204728"/>
              <a:gd name="connsiteX9" fmla="*/ 2171919 w 3832210"/>
              <a:gd name="connsiteY9" fmla="*/ 4204728 h 4204728"/>
              <a:gd name="connsiteX10" fmla="*/ 1980093 w 3832210"/>
              <a:gd name="connsiteY10" fmla="*/ 4204728 h 4204728"/>
              <a:gd name="connsiteX11" fmla="*/ 521432 w 3832210"/>
              <a:gd name="connsiteY11" fmla="*/ 2746068 h 4204728"/>
              <a:gd name="connsiteX12" fmla="*/ 521432 w 3832210"/>
              <a:gd name="connsiteY12" fmla="*/ 2650155 h 4204728"/>
              <a:gd name="connsiteX13" fmla="*/ 569388 w 3832210"/>
              <a:gd name="connsiteY13" fmla="*/ 2630291 h 4204728"/>
              <a:gd name="connsiteX14" fmla="*/ 823090 w 3832210"/>
              <a:gd name="connsiteY14" fmla="*/ 2129078 h 4204728"/>
              <a:gd name="connsiteX15" fmla="*/ 871047 w 3832210"/>
              <a:gd name="connsiteY15" fmla="*/ 2148942 h 4204728"/>
              <a:gd name="connsiteX16" fmla="*/ 2926832 w 3832210"/>
              <a:gd name="connsiteY16" fmla="*/ 4204728 h 4204728"/>
              <a:gd name="connsiteX17" fmla="*/ 2735007 w 3832210"/>
              <a:gd name="connsiteY17" fmla="*/ 4204728 h 4204728"/>
              <a:gd name="connsiteX18" fmla="*/ 775134 w 3832210"/>
              <a:gd name="connsiteY18" fmla="*/ 2244855 h 4204728"/>
              <a:gd name="connsiteX19" fmla="*/ 775134 w 3832210"/>
              <a:gd name="connsiteY19" fmla="*/ 2148942 h 4204728"/>
              <a:gd name="connsiteX20" fmla="*/ 823090 w 3832210"/>
              <a:gd name="connsiteY20" fmla="*/ 2129078 h 4204728"/>
              <a:gd name="connsiteX21" fmla="*/ 506720 w 3832210"/>
              <a:gd name="connsiteY21" fmla="*/ 2082667 h 4204728"/>
              <a:gd name="connsiteX22" fmla="*/ 554678 w 3832210"/>
              <a:gd name="connsiteY22" fmla="*/ 2102531 h 4204728"/>
              <a:gd name="connsiteX23" fmla="*/ 2656875 w 3832210"/>
              <a:gd name="connsiteY23" fmla="*/ 4204728 h 4204728"/>
              <a:gd name="connsiteX24" fmla="*/ 2465051 w 3832210"/>
              <a:gd name="connsiteY24" fmla="*/ 4204728 h 4204728"/>
              <a:gd name="connsiteX25" fmla="*/ 458765 w 3832210"/>
              <a:gd name="connsiteY25" fmla="*/ 2198443 h 4204728"/>
              <a:gd name="connsiteX26" fmla="*/ 458765 w 3832210"/>
              <a:gd name="connsiteY26" fmla="*/ 2102531 h 4204728"/>
              <a:gd name="connsiteX27" fmla="*/ 506720 w 3832210"/>
              <a:gd name="connsiteY27" fmla="*/ 2082667 h 4204728"/>
              <a:gd name="connsiteX28" fmla="*/ 166993 w 3832210"/>
              <a:gd name="connsiteY28" fmla="*/ 1983892 h 4204728"/>
              <a:gd name="connsiteX29" fmla="*/ 210006 w 3832210"/>
              <a:gd name="connsiteY29" fmla="*/ 2001709 h 4204728"/>
              <a:gd name="connsiteX30" fmla="*/ 466436 w 3832210"/>
              <a:gd name="connsiteY30" fmla="*/ 2258140 h 4204728"/>
              <a:gd name="connsiteX31" fmla="*/ 466436 w 3832210"/>
              <a:gd name="connsiteY31" fmla="*/ 2344165 h 4204728"/>
              <a:gd name="connsiteX32" fmla="*/ 466436 w 3832210"/>
              <a:gd name="connsiteY32" fmla="*/ 2344164 h 4204728"/>
              <a:gd name="connsiteX33" fmla="*/ 380411 w 3832210"/>
              <a:gd name="connsiteY33" fmla="*/ 2344164 h 4204728"/>
              <a:gd name="connsiteX34" fmla="*/ 123981 w 3832210"/>
              <a:gd name="connsiteY34" fmla="*/ 2087734 h 4204728"/>
              <a:gd name="connsiteX35" fmla="*/ 123980 w 3832210"/>
              <a:gd name="connsiteY35" fmla="*/ 2001708 h 4204728"/>
              <a:gd name="connsiteX36" fmla="*/ 166993 w 3832210"/>
              <a:gd name="connsiteY36" fmla="*/ 1983892 h 4204728"/>
              <a:gd name="connsiteX37" fmla="*/ 629747 w 3832210"/>
              <a:gd name="connsiteY37" fmla="*/ 1701383 h 4204728"/>
              <a:gd name="connsiteX38" fmla="*/ 677703 w 3832210"/>
              <a:gd name="connsiteY38" fmla="*/ 1721247 h 4204728"/>
              <a:gd name="connsiteX39" fmla="*/ 3161185 w 3832210"/>
              <a:gd name="connsiteY39" fmla="*/ 4204728 h 4204728"/>
              <a:gd name="connsiteX40" fmla="*/ 2969360 w 3832210"/>
              <a:gd name="connsiteY40" fmla="*/ 4204728 h 4204728"/>
              <a:gd name="connsiteX41" fmla="*/ 581791 w 3832210"/>
              <a:gd name="connsiteY41" fmla="*/ 1817159 h 4204728"/>
              <a:gd name="connsiteX42" fmla="*/ 581791 w 3832210"/>
              <a:gd name="connsiteY42" fmla="*/ 1721247 h 4204728"/>
              <a:gd name="connsiteX43" fmla="*/ 629747 w 3832210"/>
              <a:gd name="connsiteY43" fmla="*/ 1701383 h 4204728"/>
              <a:gd name="connsiteX44" fmla="*/ 170089 w 3832210"/>
              <a:gd name="connsiteY44" fmla="*/ 1464189 h 4204728"/>
              <a:gd name="connsiteX45" fmla="*/ 215922 w 3832210"/>
              <a:gd name="connsiteY45" fmla="*/ 1483174 h 4204728"/>
              <a:gd name="connsiteX46" fmla="*/ 357451 w 3832210"/>
              <a:gd name="connsiteY46" fmla="*/ 1624706 h 4204728"/>
              <a:gd name="connsiteX47" fmla="*/ 357451 w 3832210"/>
              <a:gd name="connsiteY47" fmla="*/ 1716372 h 4204728"/>
              <a:gd name="connsiteX48" fmla="*/ 357451 w 3832210"/>
              <a:gd name="connsiteY48" fmla="*/ 1716371 h 4204728"/>
              <a:gd name="connsiteX49" fmla="*/ 265786 w 3832210"/>
              <a:gd name="connsiteY49" fmla="*/ 1716371 h 4204728"/>
              <a:gd name="connsiteX50" fmla="*/ 124255 w 3832210"/>
              <a:gd name="connsiteY50" fmla="*/ 1574841 h 4204728"/>
              <a:gd name="connsiteX51" fmla="*/ 124255 w 3832210"/>
              <a:gd name="connsiteY51" fmla="*/ 1483174 h 4204728"/>
              <a:gd name="connsiteX52" fmla="*/ 170089 w 3832210"/>
              <a:gd name="connsiteY52" fmla="*/ 1464189 h 4204728"/>
              <a:gd name="connsiteX53" fmla="*/ 413173 w 3832210"/>
              <a:gd name="connsiteY53" fmla="*/ 1218732 h 4204728"/>
              <a:gd name="connsiteX54" fmla="*/ 461129 w 3832210"/>
              <a:gd name="connsiteY54" fmla="*/ 1238595 h 4204728"/>
              <a:gd name="connsiteX55" fmla="*/ 3324528 w 3832210"/>
              <a:gd name="connsiteY55" fmla="*/ 4101993 h 4204728"/>
              <a:gd name="connsiteX56" fmla="*/ 3324528 w 3832210"/>
              <a:gd name="connsiteY56" fmla="*/ 4197905 h 4204728"/>
              <a:gd name="connsiteX57" fmla="*/ 3324528 w 3832210"/>
              <a:gd name="connsiteY57" fmla="*/ 4197904 h 4204728"/>
              <a:gd name="connsiteX58" fmla="*/ 3314251 w 3832210"/>
              <a:gd name="connsiteY58" fmla="*/ 4204728 h 4204728"/>
              <a:gd name="connsiteX59" fmla="*/ 3238890 w 3832210"/>
              <a:gd name="connsiteY59" fmla="*/ 4204728 h 4204728"/>
              <a:gd name="connsiteX60" fmla="*/ 3228615 w 3832210"/>
              <a:gd name="connsiteY60" fmla="*/ 4197905 h 4204728"/>
              <a:gd name="connsiteX61" fmla="*/ 365216 w 3832210"/>
              <a:gd name="connsiteY61" fmla="*/ 1334507 h 4204728"/>
              <a:gd name="connsiteX62" fmla="*/ 365216 w 3832210"/>
              <a:gd name="connsiteY62" fmla="*/ 1238595 h 4204728"/>
              <a:gd name="connsiteX63" fmla="*/ 413173 w 3832210"/>
              <a:gd name="connsiteY63" fmla="*/ 1218732 h 4204728"/>
              <a:gd name="connsiteX64" fmla="*/ 625078 w 3832210"/>
              <a:gd name="connsiteY64" fmla="*/ 1190886 h 4204728"/>
              <a:gd name="connsiteX65" fmla="*/ 673035 w 3832210"/>
              <a:gd name="connsiteY65" fmla="*/ 1210750 h 4204728"/>
              <a:gd name="connsiteX66" fmla="*/ 3536432 w 3832210"/>
              <a:gd name="connsiteY66" fmla="*/ 4074148 h 4204728"/>
              <a:gd name="connsiteX67" fmla="*/ 3536432 w 3832210"/>
              <a:gd name="connsiteY67" fmla="*/ 4170061 h 4204728"/>
              <a:gd name="connsiteX68" fmla="*/ 3536432 w 3832210"/>
              <a:gd name="connsiteY68" fmla="*/ 4170060 h 4204728"/>
              <a:gd name="connsiteX69" fmla="*/ 3440520 w 3832210"/>
              <a:gd name="connsiteY69" fmla="*/ 4170060 h 4204728"/>
              <a:gd name="connsiteX70" fmla="*/ 577122 w 3832210"/>
              <a:gd name="connsiteY70" fmla="*/ 1306663 h 4204728"/>
              <a:gd name="connsiteX71" fmla="*/ 577122 w 3832210"/>
              <a:gd name="connsiteY71" fmla="*/ 1210750 h 4204728"/>
              <a:gd name="connsiteX72" fmla="*/ 625078 w 3832210"/>
              <a:gd name="connsiteY72" fmla="*/ 1190886 h 4204728"/>
              <a:gd name="connsiteX73" fmla="*/ 563200 w 3832210"/>
              <a:gd name="connsiteY73" fmla="*/ 881493 h 4204728"/>
              <a:gd name="connsiteX74" fmla="*/ 611156 w 3832210"/>
              <a:gd name="connsiteY74" fmla="*/ 901358 h 4204728"/>
              <a:gd name="connsiteX75" fmla="*/ 3474554 w 3832210"/>
              <a:gd name="connsiteY75" fmla="*/ 3764755 h 4204728"/>
              <a:gd name="connsiteX76" fmla="*/ 3474554 w 3832210"/>
              <a:gd name="connsiteY76" fmla="*/ 3860667 h 4204728"/>
              <a:gd name="connsiteX77" fmla="*/ 3474554 w 3832210"/>
              <a:gd name="connsiteY77" fmla="*/ 3860666 h 4204728"/>
              <a:gd name="connsiteX78" fmla="*/ 3378641 w 3832210"/>
              <a:gd name="connsiteY78" fmla="*/ 3860666 h 4204728"/>
              <a:gd name="connsiteX79" fmla="*/ 515243 w 3832210"/>
              <a:gd name="connsiteY79" fmla="*/ 997271 h 4204728"/>
              <a:gd name="connsiteX80" fmla="*/ 515243 w 3832210"/>
              <a:gd name="connsiteY80" fmla="*/ 901358 h 4204728"/>
              <a:gd name="connsiteX81" fmla="*/ 563200 w 3832210"/>
              <a:gd name="connsiteY81" fmla="*/ 881493 h 4204728"/>
              <a:gd name="connsiteX82" fmla="*/ 1257758 w 3832210"/>
              <a:gd name="connsiteY82" fmla="*/ 827321 h 4204728"/>
              <a:gd name="connsiteX83" fmla="*/ 1305714 w 3832210"/>
              <a:gd name="connsiteY83" fmla="*/ 847185 h 4204728"/>
              <a:gd name="connsiteX84" fmla="*/ 3832210 w 3832210"/>
              <a:gd name="connsiteY84" fmla="*/ 3373681 h 4204728"/>
              <a:gd name="connsiteX85" fmla="*/ 3832210 w 3832210"/>
              <a:gd name="connsiteY85" fmla="*/ 3565506 h 4204728"/>
              <a:gd name="connsiteX86" fmla="*/ 1209802 w 3832210"/>
              <a:gd name="connsiteY86" fmla="*/ 943098 h 4204728"/>
              <a:gd name="connsiteX87" fmla="*/ 1209802 w 3832210"/>
              <a:gd name="connsiteY87" fmla="*/ 847185 h 4204728"/>
              <a:gd name="connsiteX88" fmla="*/ 1257758 w 3832210"/>
              <a:gd name="connsiteY88" fmla="*/ 827321 h 4204728"/>
              <a:gd name="connsiteX89" fmla="*/ 911237 w 3832210"/>
              <a:gd name="connsiteY89" fmla="*/ 734505 h 4204728"/>
              <a:gd name="connsiteX90" fmla="*/ 959195 w 3832210"/>
              <a:gd name="connsiteY90" fmla="*/ 754369 h 4204728"/>
              <a:gd name="connsiteX91" fmla="*/ 3822593 w 3832210"/>
              <a:gd name="connsiteY91" fmla="*/ 3617765 h 4204728"/>
              <a:gd name="connsiteX92" fmla="*/ 3832210 w 3832210"/>
              <a:gd name="connsiteY92" fmla="*/ 3632249 h 4204728"/>
              <a:gd name="connsiteX93" fmla="*/ 3832210 w 3832210"/>
              <a:gd name="connsiteY93" fmla="*/ 3699194 h 4204728"/>
              <a:gd name="connsiteX94" fmla="*/ 3822592 w 3832210"/>
              <a:gd name="connsiteY94" fmla="*/ 3713679 h 4204728"/>
              <a:gd name="connsiteX95" fmla="*/ 3822592 w 3832210"/>
              <a:gd name="connsiteY95" fmla="*/ 3713677 h 4204728"/>
              <a:gd name="connsiteX96" fmla="*/ 3726680 w 3832210"/>
              <a:gd name="connsiteY96" fmla="*/ 3713677 h 4204728"/>
              <a:gd name="connsiteX97" fmla="*/ 863281 w 3832210"/>
              <a:gd name="connsiteY97" fmla="*/ 850280 h 4204728"/>
              <a:gd name="connsiteX98" fmla="*/ 863281 w 3832210"/>
              <a:gd name="connsiteY98" fmla="*/ 754369 h 4204728"/>
              <a:gd name="connsiteX99" fmla="*/ 911237 w 3832210"/>
              <a:gd name="connsiteY99" fmla="*/ 734505 h 4204728"/>
              <a:gd name="connsiteX100" fmla="*/ 2370782 w 3832210"/>
              <a:gd name="connsiteY100" fmla="*/ 685002 h 4204728"/>
              <a:gd name="connsiteX101" fmla="*/ 2418739 w 3832210"/>
              <a:gd name="connsiteY101" fmla="*/ 704866 h 4204728"/>
              <a:gd name="connsiteX102" fmla="*/ 3832210 w 3832210"/>
              <a:gd name="connsiteY102" fmla="*/ 2118337 h 4204728"/>
              <a:gd name="connsiteX103" fmla="*/ 3832210 w 3832210"/>
              <a:gd name="connsiteY103" fmla="*/ 2310161 h 4204728"/>
              <a:gd name="connsiteX104" fmla="*/ 2322826 w 3832210"/>
              <a:gd name="connsiteY104" fmla="*/ 800778 h 4204728"/>
              <a:gd name="connsiteX105" fmla="*/ 2322826 w 3832210"/>
              <a:gd name="connsiteY105" fmla="*/ 704866 h 4204728"/>
              <a:gd name="connsiteX106" fmla="*/ 2370782 w 3832210"/>
              <a:gd name="connsiteY106" fmla="*/ 685002 h 4204728"/>
              <a:gd name="connsiteX107" fmla="*/ 2841060 w 3832210"/>
              <a:gd name="connsiteY107" fmla="*/ 654061 h 4204728"/>
              <a:gd name="connsiteX108" fmla="*/ 2889017 w 3832210"/>
              <a:gd name="connsiteY108" fmla="*/ 673925 h 4204728"/>
              <a:gd name="connsiteX109" fmla="*/ 3832210 w 3832210"/>
              <a:gd name="connsiteY109" fmla="*/ 1617118 h 4204728"/>
              <a:gd name="connsiteX110" fmla="*/ 3832210 w 3832210"/>
              <a:gd name="connsiteY110" fmla="*/ 1808942 h 4204728"/>
              <a:gd name="connsiteX111" fmla="*/ 2793104 w 3832210"/>
              <a:gd name="connsiteY111" fmla="*/ 769837 h 4204728"/>
              <a:gd name="connsiteX112" fmla="*/ 2793104 w 3832210"/>
              <a:gd name="connsiteY112" fmla="*/ 673925 h 4204728"/>
              <a:gd name="connsiteX113" fmla="*/ 2841060 w 3832210"/>
              <a:gd name="connsiteY113" fmla="*/ 654061 h 4204728"/>
              <a:gd name="connsiteX114" fmla="*/ 1777427 w 3832210"/>
              <a:gd name="connsiteY114" fmla="*/ 589090 h 4204728"/>
              <a:gd name="connsiteX115" fmla="*/ 1825384 w 3832210"/>
              <a:gd name="connsiteY115" fmla="*/ 608954 h 4204728"/>
              <a:gd name="connsiteX116" fmla="*/ 3832210 w 3832210"/>
              <a:gd name="connsiteY116" fmla="*/ 2615781 h 4204728"/>
              <a:gd name="connsiteX117" fmla="*/ 3832210 w 3832210"/>
              <a:gd name="connsiteY117" fmla="*/ 2807604 h 4204728"/>
              <a:gd name="connsiteX118" fmla="*/ 1729471 w 3832210"/>
              <a:gd name="connsiteY118" fmla="*/ 704867 h 4204728"/>
              <a:gd name="connsiteX119" fmla="*/ 1729471 w 3832210"/>
              <a:gd name="connsiteY119" fmla="*/ 608954 h 4204728"/>
              <a:gd name="connsiteX120" fmla="*/ 1777427 w 3832210"/>
              <a:gd name="connsiteY120" fmla="*/ 589090 h 4204728"/>
              <a:gd name="connsiteX121" fmla="*/ 428585 w 3832210"/>
              <a:gd name="connsiteY121" fmla="*/ 490085 h 4204728"/>
              <a:gd name="connsiteX122" fmla="*/ 476540 w 3832210"/>
              <a:gd name="connsiteY122" fmla="*/ 509949 h 4204728"/>
              <a:gd name="connsiteX123" fmla="*/ 3339939 w 3832210"/>
              <a:gd name="connsiteY123" fmla="*/ 3373345 h 4204728"/>
              <a:gd name="connsiteX124" fmla="*/ 3339939 w 3832210"/>
              <a:gd name="connsiteY124" fmla="*/ 3469259 h 4204728"/>
              <a:gd name="connsiteX125" fmla="*/ 3339939 w 3832210"/>
              <a:gd name="connsiteY125" fmla="*/ 3469257 h 4204728"/>
              <a:gd name="connsiteX126" fmla="*/ 3244026 w 3832210"/>
              <a:gd name="connsiteY126" fmla="*/ 3469257 h 4204728"/>
              <a:gd name="connsiteX127" fmla="*/ 380627 w 3832210"/>
              <a:gd name="connsiteY127" fmla="*/ 605862 h 4204728"/>
              <a:gd name="connsiteX128" fmla="*/ 380627 w 3832210"/>
              <a:gd name="connsiteY128" fmla="*/ 509949 h 4204728"/>
              <a:gd name="connsiteX129" fmla="*/ 428585 w 3832210"/>
              <a:gd name="connsiteY129" fmla="*/ 490085 h 4204728"/>
              <a:gd name="connsiteX130" fmla="*/ 60829 w 3832210"/>
              <a:gd name="connsiteY130" fmla="*/ 402131 h 4204728"/>
              <a:gd name="connsiteX131" fmla="*/ 103841 w 3832210"/>
              <a:gd name="connsiteY131" fmla="*/ 419947 h 4204728"/>
              <a:gd name="connsiteX132" fmla="*/ 360272 w 3832210"/>
              <a:gd name="connsiteY132" fmla="*/ 676379 h 4204728"/>
              <a:gd name="connsiteX133" fmla="*/ 360272 w 3832210"/>
              <a:gd name="connsiteY133" fmla="*/ 762404 h 4204728"/>
              <a:gd name="connsiteX134" fmla="*/ 274247 w 3832210"/>
              <a:gd name="connsiteY134" fmla="*/ 762404 h 4204728"/>
              <a:gd name="connsiteX135" fmla="*/ 17817 w 3832210"/>
              <a:gd name="connsiteY135" fmla="*/ 505973 h 4204728"/>
              <a:gd name="connsiteX136" fmla="*/ 17817 w 3832210"/>
              <a:gd name="connsiteY136" fmla="*/ 419947 h 4204728"/>
              <a:gd name="connsiteX137" fmla="*/ 60829 w 3832210"/>
              <a:gd name="connsiteY137" fmla="*/ 402131 h 4204728"/>
              <a:gd name="connsiteX138" fmla="*/ 1325823 w 3832210"/>
              <a:gd name="connsiteY138" fmla="*/ 387986 h 4204728"/>
              <a:gd name="connsiteX139" fmla="*/ 1373781 w 3832210"/>
              <a:gd name="connsiteY139" fmla="*/ 407849 h 4204728"/>
              <a:gd name="connsiteX140" fmla="*/ 3832210 w 3832210"/>
              <a:gd name="connsiteY140" fmla="*/ 2866278 h 4204728"/>
              <a:gd name="connsiteX141" fmla="*/ 3832210 w 3832210"/>
              <a:gd name="connsiteY141" fmla="*/ 3058103 h 4204728"/>
              <a:gd name="connsiteX142" fmla="*/ 1277868 w 3832210"/>
              <a:gd name="connsiteY142" fmla="*/ 503761 h 4204728"/>
              <a:gd name="connsiteX143" fmla="*/ 1277868 w 3832210"/>
              <a:gd name="connsiteY143" fmla="*/ 407849 h 4204728"/>
              <a:gd name="connsiteX144" fmla="*/ 1325823 w 3832210"/>
              <a:gd name="connsiteY144" fmla="*/ 387986 h 4204728"/>
              <a:gd name="connsiteX145" fmla="*/ 1059746 w 3832210"/>
              <a:gd name="connsiteY145" fmla="*/ 375610 h 4204728"/>
              <a:gd name="connsiteX146" fmla="*/ 1107702 w 3832210"/>
              <a:gd name="connsiteY146" fmla="*/ 395473 h 4204728"/>
              <a:gd name="connsiteX147" fmla="*/ 3832210 w 3832210"/>
              <a:gd name="connsiteY147" fmla="*/ 3119980 h 4204728"/>
              <a:gd name="connsiteX148" fmla="*/ 3832210 w 3832210"/>
              <a:gd name="connsiteY148" fmla="*/ 3311805 h 4204728"/>
              <a:gd name="connsiteX149" fmla="*/ 1011790 w 3832210"/>
              <a:gd name="connsiteY149" fmla="*/ 491387 h 4204728"/>
              <a:gd name="connsiteX150" fmla="*/ 1011790 w 3832210"/>
              <a:gd name="connsiteY150" fmla="*/ 395473 h 4204728"/>
              <a:gd name="connsiteX151" fmla="*/ 1059746 w 3832210"/>
              <a:gd name="connsiteY151" fmla="*/ 375610 h 4204728"/>
              <a:gd name="connsiteX152" fmla="*/ 1817757 w 3832210"/>
              <a:gd name="connsiteY152" fmla="*/ 375608 h 4204728"/>
              <a:gd name="connsiteX153" fmla="*/ 1865714 w 3832210"/>
              <a:gd name="connsiteY153" fmla="*/ 395472 h 4204728"/>
              <a:gd name="connsiteX154" fmla="*/ 3832210 w 3832210"/>
              <a:gd name="connsiteY154" fmla="*/ 2361967 h 4204728"/>
              <a:gd name="connsiteX155" fmla="*/ 3832210 w 3832210"/>
              <a:gd name="connsiteY155" fmla="*/ 2553792 h 4204728"/>
              <a:gd name="connsiteX156" fmla="*/ 1769801 w 3832210"/>
              <a:gd name="connsiteY156" fmla="*/ 491384 h 4204728"/>
              <a:gd name="connsiteX157" fmla="*/ 1769802 w 3832210"/>
              <a:gd name="connsiteY157" fmla="*/ 395472 h 4204728"/>
              <a:gd name="connsiteX158" fmla="*/ 1817757 w 3832210"/>
              <a:gd name="connsiteY158" fmla="*/ 375608 h 4204728"/>
              <a:gd name="connsiteX159" fmla="*/ 2303504 w 3832210"/>
              <a:gd name="connsiteY159" fmla="*/ 369417 h 4204728"/>
              <a:gd name="connsiteX160" fmla="*/ 2351461 w 3832210"/>
              <a:gd name="connsiteY160" fmla="*/ 389281 h 4204728"/>
              <a:gd name="connsiteX161" fmla="*/ 3832210 w 3832210"/>
              <a:gd name="connsiteY161" fmla="*/ 1870031 h 4204728"/>
              <a:gd name="connsiteX162" fmla="*/ 3832210 w 3832210"/>
              <a:gd name="connsiteY162" fmla="*/ 2061855 h 4204728"/>
              <a:gd name="connsiteX163" fmla="*/ 2255548 w 3832210"/>
              <a:gd name="connsiteY163" fmla="*/ 485194 h 4204728"/>
              <a:gd name="connsiteX164" fmla="*/ 2255548 w 3832210"/>
              <a:gd name="connsiteY164" fmla="*/ 389281 h 4204728"/>
              <a:gd name="connsiteX165" fmla="*/ 2303504 w 3832210"/>
              <a:gd name="connsiteY165" fmla="*/ 369417 h 4204728"/>
              <a:gd name="connsiteX166" fmla="*/ 2284153 w 3832210"/>
              <a:gd name="connsiteY166" fmla="*/ 99004 h 4204728"/>
              <a:gd name="connsiteX167" fmla="*/ 2329986 w 3832210"/>
              <a:gd name="connsiteY167" fmla="*/ 117988 h 4204728"/>
              <a:gd name="connsiteX168" fmla="*/ 2471517 w 3832210"/>
              <a:gd name="connsiteY168" fmla="*/ 259520 h 4204728"/>
              <a:gd name="connsiteX169" fmla="*/ 2471517 w 3832210"/>
              <a:gd name="connsiteY169" fmla="*/ 351186 h 4204728"/>
              <a:gd name="connsiteX170" fmla="*/ 2471517 w 3832210"/>
              <a:gd name="connsiteY170" fmla="*/ 351185 h 4204728"/>
              <a:gd name="connsiteX171" fmla="*/ 2379851 w 3832210"/>
              <a:gd name="connsiteY171" fmla="*/ 351185 h 4204728"/>
              <a:gd name="connsiteX172" fmla="*/ 2238320 w 3832210"/>
              <a:gd name="connsiteY172" fmla="*/ 209654 h 4204728"/>
              <a:gd name="connsiteX173" fmla="*/ 2238320 w 3832210"/>
              <a:gd name="connsiteY173" fmla="*/ 117988 h 4204728"/>
              <a:gd name="connsiteX174" fmla="*/ 2284153 w 3832210"/>
              <a:gd name="connsiteY174" fmla="*/ 99004 h 4204728"/>
              <a:gd name="connsiteX175" fmla="*/ 906993 w 3832210"/>
              <a:gd name="connsiteY175" fmla="*/ 0 h 4204728"/>
              <a:gd name="connsiteX176" fmla="*/ 952826 w 3832210"/>
              <a:gd name="connsiteY176" fmla="*/ 18985 h 4204728"/>
              <a:gd name="connsiteX177" fmla="*/ 1094356 w 3832210"/>
              <a:gd name="connsiteY177" fmla="*/ 160515 h 4204728"/>
              <a:gd name="connsiteX178" fmla="*/ 1094356 w 3832210"/>
              <a:gd name="connsiteY178" fmla="*/ 252181 h 4204728"/>
              <a:gd name="connsiteX179" fmla="*/ 1002689 w 3832210"/>
              <a:gd name="connsiteY179" fmla="*/ 252180 h 4204728"/>
              <a:gd name="connsiteX180" fmla="*/ 861160 w 3832210"/>
              <a:gd name="connsiteY180" fmla="*/ 110651 h 4204728"/>
              <a:gd name="connsiteX181" fmla="*/ 861160 w 3832210"/>
              <a:gd name="connsiteY181" fmla="*/ 18985 h 4204728"/>
              <a:gd name="connsiteX182" fmla="*/ 906993 w 3832210"/>
              <a:gd name="connsiteY182" fmla="*/ 0 h 42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832210" h="4204728">
                <a:moveTo>
                  <a:pt x="835463" y="2653523"/>
                </a:moveTo>
                <a:cubicBezTo>
                  <a:pt x="852820" y="2653523"/>
                  <a:pt x="870178" y="2660145"/>
                  <a:pt x="883420" y="2673389"/>
                </a:cubicBezTo>
                <a:lnTo>
                  <a:pt x="2414760" y="4204728"/>
                </a:lnTo>
                <a:lnTo>
                  <a:pt x="2222936" y="4204728"/>
                </a:lnTo>
                <a:lnTo>
                  <a:pt x="787508" y="2769300"/>
                </a:lnTo>
                <a:cubicBezTo>
                  <a:pt x="761022" y="2742815"/>
                  <a:pt x="761022" y="2699873"/>
                  <a:pt x="787508" y="2673389"/>
                </a:cubicBezTo>
                <a:cubicBezTo>
                  <a:pt x="800750" y="2660145"/>
                  <a:pt x="818106" y="2653523"/>
                  <a:pt x="835463" y="2653523"/>
                </a:cubicBezTo>
                <a:close/>
                <a:moveTo>
                  <a:pt x="569388" y="2630291"/>
                </a:moveTo>
                <a:cubicBezTo>
                  <a:pt x="586746" y="2630291"/>
                  <a:pt x="604102" y="2636912"/>
                  <a:pt x="617346" y="2650155"/>
                </a:cubicBezTo>
                <a:lnTo>
                  <a:pt x="2171919" y="4204728"/>
                </a:lnTo>
                <a:lnTo>
                  <a:pt x="1980093" y="4204728"/>
                </a:lnTo>
                <a:lnTo>
                  <a:pt x="521432" y="2746068"/>
                </a:lnTo>
                <a:cubicBezTo>
                  <a:pt x="494947" y="2719582"/>
                  <a:pt x="494947" y="2676640"/>
                  <a:pt x="521432" y="2650155"/>
                </a:cubicBezTo>
                <a:cubicBezTo>
                  <a:pt x="534675" y="2636912"/>
                  <a:pt x="552032" y="2630291"/>
                  <a:pt x="569388" y="2630291"/>
                </a:cubicBezTo>
                <a:close/>
                <a:moveTo>
                  <a:pt x="823090" y="2129078"/>
                </a:moveTo>
                <a:cubicBezTo>
                  <a:pt x="840447" y="2129078"/>
                  <a:pt x="857804" y="2135699"/>
                  <a:pt x="871047" y="2148942"/>
                </a:cubicBezTo>
                <a:lnTo>
                  <a:pt x="2926832" y="4204728"/>
                </a:lnTo>
                <a:lnTo>
                  <a:pt x="2735007" y="4204728"/>
                </a:lnTo>
                <a:lnTo>
                  <a:pt x="775134" y="2244855"/>
                </a:lnTo>
                <a:cubicBezTo>
                  <a:pt x="748649" y="2218369"/>
                  <a:pt x="748649" y="2175428"/>
                  <a:pt x="775134" y="2148942"/>
                </a:cubicBezTo>
                <a:cubicBezTo>
                  <a:pt x="788377" y="2135700"/>
                  <a:pt x="805733" y="2129078"/>
                  <a:pt x="823090" y="2129078"/>
                </a:cubicBezTo>
                <a:close/>
                <a:moveTo>
                  <a:pt x="506720" y="2082667"/>
                </a:moveTo>
                <a:cubicBezTo>
                  <a:pt x="524078" y="2082667"/>
                  <a:pt x="541434" y="2089289"/>
                  <a:pt x="554678" y="2102531"/>
                </a:cubicBezTo>
                <a:lnTo>
                  <a:pt x="2656875" y="4204728"/>
                </a:lnTo>
                <a:lnTo>
                  <a:pt x="2465051" y="4204728"/>
                </a:lnTo>
                <a:lnTo>
                  <a:pt x="458765" y="2198443"/>
                </a:lnTo>
                <a:cubicBezTo>
                  <a:pt x="432279" y="2171957"/>
                  <a:pt x="432279" y="2129015"/>
                  <a:pt x="458765" y="2102531"/>
                </a:cubicBezTo>
                <a:cubicBezTo>
                  <a:pt x="472008" y="2089289"/>
                  <a:pt x="489364" y="2082667"/>
                  <a:pt x="506720" y="2082667"/>
                </a:cubicBezTo>
                <a:close/>
                <a:moveTo>
                  <a:pt x="166993" y="1983892"/>
                </a:moveTo>
                <a:cubicBezTo>
                  <a:pt x="182560" y="1983892"/>
                  <a:pt x="198129" y="1989830"/>
                  <a:pt x="210006" y="2001709"/>
                </a:cubicBezTo>
                <a:cubicBezTo>
                  <a:pt x="295483" y="2087185"/>
                  <a:pt x="380959" y="2172662"/>
                  <a:pt x="466436" y="2258140"/>
                </a:cubicBezTo>
                <a:cubicBezTo>
                  <a:pt x="490192" y="2281894"/>
                  <a:pt x="490192" y="2320410"/>
                  <a:pt x="466436" y="2344165"/>
                </a:cubicBezTo>
                <a:lnTo>
                  <a:pt x="466436" y="2344164"/>
                </a:lnTo>
                <a:cubicBezTo>
                  <a:pt x="442681" y="2367919"/>
                  <a:pt x="404165" y="2367919"/>
                  <a:pt x="380411" y="2344164"/>
                </a:cubicBezTo>
                <a:lnTo>
                  <a:pt x="123981" y="2087734"/>
                </a:lnTo>
                <a:cubicBezTo>
                  <a:pt x="100226" y="2063979"/>
                  <a:pt x="100226" y="2025463"/>
                  <a:pt x="123980" y="2001708"/>
                </a:cubicBezTo>
                <a:cubicBezTo>
                  <a:pt x="135858" y="1989831"/>
                  <a:pt x="151426" y="1983892"/>
                  <a:pt x="166993" y="1983892"/>
                </a:cubicBezTo>
                <a:close/>
                <a:moveTo>
                  <a:pt x="629747" y="1701383"/>
                </a:moveTo>
                <a:cubicBezTo>
                  <a:pt x="647105" y="1701383"/>
                  <a:pt x="664461" y="1708005"/>
                  <a:pt x="677703" y="1721247"/>
                </a:cubicBezTo>
                <a:lnTo>
                  <a:pt x="3161185" y="4204728"/>
                </a:lnTo>
                <a:lnTo>
                  <a:pt x="2969360" y="4204728"/>
                </a:lnTo>
                <a:lnTo>
                  <a:pt x="581791" y="1817159"/>
                </a:lnTo>
                <a:cubicBezTo>
                  <a:pt x="555305" y="1790674"/>
                  <a:pt x="555305" y="1747732"/>
                  <a:pt x="581791" y="1721247"/>
                </a:cubicBezTo>
                <a:cubicBezTo>
                  <a:pt x="595033" y="1708005"/>
                  <a:pt x="612391" y="1701383"/>
                  <a:pt x="629747" y="1701383"/>
                </a:cubicBezTo>
                <a:close/>
                <a:moveTo>
                  <a:pt x="170089" y="1464189"/>
                </a:moveTo>
                <a:cubicBezTo>
                  <a:pt x="186677" y="1464189"/>
                  <a:pt x="203265" y="1470518"/>
                  <a:pt x="215922" y="1483174"/>
                </a:cubicBezTo>
                <a:cubicBezTo>
                  <a:pt x="263099" y="1530352"/>
                  <a:pt x="310276" y="1577529"/>
                  <a:pt x="357451" y="1624706"/>
                </a:cubicBezTo>
                <a:cubicBezTo>
                  <a:pt x="382765" y="1650018"/>
                  <a:pt x="382765" y="1691060"/>
                  <a:pt x="357451" y="1716372"/>
                </a:cubicBezTo>
                <a:lnTo>
                  <a:pt x="357451" y="1716371"/>
                </a:lnTo>
                <a:cubicBezTo>
                  <a:pt x="332139" y="1741684"/>
                  <a:pt x="291099" y="1741684"/>
                  <a:pt x="265786" y="1716371"/>
                </a:cubicBezTo>
                <a:lnTo>
                  <a:pt x="124255" y="1574841"/>
                </a:lnTo>
                <a:cubicBezTo>
                  <a:pt x="98943" y="1549528"/>
                  <a:pt x="98943" y="1508488"/>
                  <a:pt x="124255" y="1483174"/>
                </a:cubicBezTo>
                <a:cubicBezTo>
                  <a:pt x="136911" y="1470518"/>
                  <a:pt x="153499" y="1464189"/>
                  <a:pt x="170089" y="1464189"/>
                </a:cubicBezTo>
                <a:close/>
                <a:moveTo>
                  <a:pt x="413173" y="1218732"/>
                </a:moveTo>
                <a:cubicBezTo>
                  <a:pt x="430530" y="1218732"/>
                  <a:pt x="447886" y="1225352"/>
                  <a:pt x="461129" y="1238595"/>
                </a:cubicBezTo>
                <a:cubicBezTo>
                  <a:pt x="1415595" y="2193060"/>
                  <a:pt x="2370061" y="3147526"/>
                  <a:pt x="3324528" y="4101993"/>
                </a:cubicBezTo>
                <a:cubicBezTo>
                  <a:pt x="3351012" y="4128478"/>
                  <a:pt x="3351012" y="4171419"/>
                  <a:pt x="3324528" y="4197905"/>
                </a:cubicBezTo>
                <a:lnTo>
                  <a:pt x="3324528" y="4197904"/>
                </a:lnTo>
                <a:lnTo>
                  <a:pt x="3314251" y="4204728"/>
                </a:lnTo>
                <a:lnTo>
                  <a:pt x="3238890" y="4204728"/>
                </a:lnTo>
                <a:lnTo>
                  <a:pt x="3228615" y="4197905"/>
                </a:lnTo>
                <a:lnTo>
                  <a:pt x="365216" y="1334507"/>
                </a:lnTo>
                <a:cubicBezTo>
                  <a:pt x="338732" y="1308022"/>
                  <a:pt x="338732" y="1265081"/>
                  <a:pt x="365216" y="1238595"/>
                </a:cubicBezTo>
                <a:cubicBezTo>
                  <a:pt x="378460" y="1225352"/>
                  <a:pt x="395816" y="1218732"/>
                  <a:pt x="413173" y="1218732"/>
                </a:cubicBezTo>
                <a:close/>
                <a:moveTo>
                  <a:pt x="625078" y="1190886"/>
                </a:moveTo>
                <a:cubicBezTo>
                  <a:pt x="642435" y="1190886"/>
                  <a:pt x="659791" y="1197508"/>
                  <a:pt x="673035" y="1210750"/>
                </a:cubicBezTo>
                <a:cubicBezTo>
                  <a:pt x="1627501" y="2165216"/>
                  <a:pt x="2581966" y="3119682"/>
                  <a:pt x="3536432" y="4074148"/>
                </a:cubicBezTo>
                <a:cubicBezTo>
                  <a:pt x="3562918" y="4100633"/>
                  <a:pt x="3562918" y="4143575"/>
                  <a:pt x="3536432" y="4170061"/>
                </a:cubicBezTo>
                <a:lnTo>
                  <a:pt x="3536432" y="4170060"/>
                </a:lnTo>
                <a:cubicBezTo>
                  <a:pt x="3509948" y="4196544"/>
                  <a:pt x="3467006" y="4196544"/>
                  <a:pt x="3440520" y="4170060"/>
                </a:cubicBezTo>
                <a:lnTo>
                  <a:pt x="577122" y="1306663"/>
                </a:lnTo>
                <a:cubicBezTo>
                  <a:pt x="550636" y="1280178"/>
                  <a:pt x="550636" y="1237236"/>
                  <a:pt x="577122" y="1210750"/>
                </a:cubicBezTo>
                <a:cubicBezTo>
                  <a:pt x="590364" y="1197508"/>
                  <a:pt x="607721" y="1190886"/>
                  <a:pt x="625078" y="1190886"/>
                </a:cubicBezTo>
                <a:close/>
                <a:moveTo>
                  <a:pt x="563200" y="881493"/>
                </a:moveTo>
                <a:cubicBezTo>
                  <a:pt x="580556" y="881494"/>
                  <a:pt x="597913" y="888116"/>
                  <a:pt x="611156" y="901358"/>
                </a:cubicBezTo>
                <a:cubicBezTo>
                  <a:pt x="1565621" y="1855823"/>
                  <a:pt x="2520087" y="2810289"/>
                  <a:pt x="3474554" y="3764755"/>
                </a:cubicBezTo>
                <a:cubicBezTo>
                  <a:pt x="3501040" y="3791241"/>
                  <a:pt x="3501039" y="3834182"/>
                  <a:pt x="3474554" y="3860667"/>
                </a:cubicBezTo>
                <a:lnTo>
                  <a:pt x="3474554" y="3860666"/>
                </a:lnTo>
                <a:cubicBezTo>
                  <a:pt x="3448069" y="3887152"/>
                  <a:pt x="3405127" y="3887152"/>
                  <a:pt x="3378641" y="3860666"/>
                </a:cubicBezTo>
                <a:lnTo>
                  <a:pt x="515243" y="997271"/>
                </a:lnTo>
                <a:cubicBezTo>
                  <a:pt x="488758" y="970785"/>
                  <a:pt x="488758" y="927843"/>
                  <a:pt x="515243" y="901358"/>
                </a:cubicBezTo>
                <a:cubicBezTo>
                  <a:pt x="528486" y="888116"/>
                  <a:pt x="545842" y="881494"/>
                  <a:pt x="563200" y="881493"/>
                </a:cubicBezTo>
                <a:close/>
                <a:moveTo>
                  <a:pt x="1257758" y="827321"/>
                </a:moveTo>
                <a:cubicBezTo>
                  <a:pt x="1275114" y="827323"/>
                  <a:pt x="1292472" y="833943"/>
                  <a:pt x="1305714" y="847185"/>
                </a:cubicBezTo>
                <a:lnTo>
                  <a:pt x="3832210" y="3373681"/>
                </a:lnTo>
                <a:lnTo>
                  <a:pt x="3832210" y="3565506"/>
                </a:lnTo>
                <a:lnTo>
                  <a:pt x="1209802" y="943098"/>
                </a:lnTo>
                <a:cubicBezTo>
                  <a:pt x="1183316" y="916613"/>
                  <a:pt x="1183316" y="873671"/>
                  <a:pt x="1209802" y="847185"/>
                </a:cubicBezTo>
                <a:cubicBezTo>
                  <a:pt x="1223044" y="833943"/>
                  <a:pt x="1240401" y="827323"/>
                  <a:pt x="1257758" y="827321"/>
                </a:cubicBezTo>
                <a:close/>
                <a:moveTo>
                  <a:pt x="911237" y="734505"/>
                </a:moveTo>
                <a:cubicBezTo>
                  <a:pt x="928595" y="734505"/>
                  <a:pt x="945952" y="741127"/>
                  <a:pt x="959195" y="754369"/>
                </a:cubicBezTo>
                <a:cubicBezTo>
                  <a:pt x="1913660" y="1708835"/>
                  <a:pt x="2868126" y="2663300"/>
                  <a:pt x="3822593" y="3617765"/>
                </a:cubicBezTo>
                <a:lnTo>
                  <a:pt x="3832210" y="3632249"/>
                </a:lnTo>
                <a:lnTo>
                  <a:pt x="3832210" y="3699194"/>
                </a:lnTo>
                <a:lnTo>
                  <a:pt x="3822592" y="3713679"/>
                </a:lnTo>
                <a:lnTo>
                  <a:pt x="3822592" y="3713677"/>
                </a:lnTo>
                <a:cubicBezTo>
                  <a:pt x="3796107" y="3740163"/>
                  <a:pt x="3753165" y="3740163"/>
                  <a:pt x="3726680" y="3713677"/>
                </a:cubicBezTo>
                <a:lnTo>
                  <a:pt x="863281" y="850280"/>
                </a:lnTo>
                <a:cubicBezTo>
                  <a:pt x="836796" y="823795"/>
                  <a:pt x="836796" y="780855"/>
                  <a:pt x="863281" y="754369"/>
                </a:cubicBezTo>
                <a:cubicBezTo>
                  <a:pt x="876525" y="741127"/>
                  <a:pt x="893881" y="734505"/>
                  <a:pt x="911237" y="734505"/>
                </a:cubicBezTo>
                <a:close/>
                <a:moveTo>
                  <a:pt x="2370782" y="685002"/>
                </a:moveTo>
                <a:cubicBezTo>
                  <a:pt x="2388139" y="685002"/>
                  <a:pt x="2405496" y="691624"/>
                  <a:pt x="2418739" y="704866"/>
                </a:cubicBezTo>
                <a:lnTo>
                  <a:pt x="3832210" y="2118337"/>
                </a:lnTo>
                <a:lnTo>
                  <a:pt x="3832210" y="2310161"/>
                </a:lnTo>
                <a:lnTo>
                  <a:pt x="2322826" y="800778"/>
                </a:lnTo>
                <a:cubicBezTo>
                  <a:pt x="2296340" y="774293"/>
                  <a:pt x="2296340" y="731350"/>
                  <a:pt x="2322826" y="704866"/>
                </a:cubicBezTo>
                <a:cubicBezTo>
                  <a:pt x="2336068" y="691622"/>
                  <a:pt x="2353426" y="685002"/>
                  <a:pt x="2370782" y="685002"/>
                </a:cubicBezTo>
                <a:close/>
                <a:moveTo>
                  <a:pt x="2841060" y="654061"/>
                </a:moveTo>
                <a:cubicBezTo>
                  <a:pt x="2858417" y="654060"/>
                  <a:pt x="2875775" y="660682"/>
                  <a:pt x="2889017" y="673925"/>
                </a:cubicBezTo>
                <a:lnTo>
                  <a:pt x="3832210" y="1617118"/>
                </a:lnTo>
                <a:lnTo>
                  <a:pt x="3832210" y="1808942"/>
                </a:lnTo>
                <a:lnTo>
                  <a:pt x="2793104" y="769837"/>
                </a:lnTo>
                <a:cubicBezTo>
                  <a:pt x="2766619" y="743351"/>
                  <a:pt x="2766619" y="700411"/>
                  <a:pt x="2793104" y="673925"/>
                </a:cubicBezTo>
                <a:cubicBezTo>
                  <a:pt x="2806347" y="660682"/>
                  <a:pt x="2823703" y="654061"/>
                  <a:pt x="2841060" y="654061"/>
                </a:cubicBezTo>
                <a:close/>
                <a:moveTo>
                  <a:pt x="1777427" y="589090"/>
                </a:moveTo>
                <a:cubicBezTo>
                  <a:pt x="1794784" y="589090"/>
                  <a:pt x="1812140" y="595712"/>
                  <a:pt x="1825384" y="608954"/>
                </a:cubicBezTo>
                <a:lnTo>
                  <a:pt x="3832210" y="2615781"/>
                </a:lnTo>
                <a:lnTo>
                  <a:pt x="3832210" y="2807604"/>
                </a:lnTo>
                <a:lnTo>
                  <a:pt x="1729471" y="704867"/>
                </a:lnTo>
                <a:cubicBezTo>
                  <a:pt x="1702985" y="678381"/>
                  <a:pt x="1702986" y="635440"/>
                  <a:pt x="1729471" y="608954"/>
                </a:cubicBezTo>
                <a:cubicBezTo>
                  <a:pt x="1742713" y="595711"/>
                  <a:pt x="1760070" y="589090"/>
                  <a:pt x="1777427" y="589090"/>
                </a:cubicBezTo>
                <a:close/>
                <a:moveTo>
                  <a:pt x="428585" y="490085"/>
                </a:moveTo>
                <a:cubicBezTo>
                  <a:pt x="445941" y="490085"/>
                  <a:pt x="463299" y="496707"/>
                  <a:pt x="476540" y="509949"/>
                </a:cubicBezTo>
                <a:cubicBezTo>
                  <a:pt x="1431006" y="1464414"/>
                  <a:pt x="2385473" y="2418880"/>
                  <a:pt x="3339939" y="3373345"/>
                </a:cubicBezTo>
                <a:cubicBezTo>
                  <a:pt x="3366425" y="3399831"/>
                  <a:pt x="3366423" y="3442773"/>
                  <a:pt x="3339939" y="3469259"/>
                </a:cubicBezTo>
                <a:lnTo>
                  <a:pt x="3339939" y="3469257"/>
                </a:lnTo>
                <a:cubicBezTo>
                  <a:pt x="3313453" y="3495743"/>
                  <a:pt x="3270511" y="3495743"/>
                  <a:pt x="3244026" y="3469257"/>
                </a:cubicBezTo>
                <a:lnTo>
                  <a:pt x="380627" y="605862"/>
                </a:lnTo>
                <a:cubicBezTo>
                  <a:pt x="354143" y="579376"/>
                  <a:pt x="354143" y="536435"/>
                  <a:pt x="380627" y="509949"/>
                </a:cubicBezTo>
                <a:cubicBezTo>
                  <a:pt x="393871" y="496707"/>
                  <a:pt x="411227" y="490085"/>
                  <a:pt x="428585" y="490085"/>
                </a:cubicBezTo>
                <a:close/>
                <a:moveTo>
                  <a:pt x="60829" y="402131"/>
                </a:moveTo>
                <a:cubicBezTo>
                  <a:pt x="76398" y="402131"/>
                  <a:pt x="91965" y="408070"/>
                  <a:pt x="103841" y="419947"/>
                </a:cubicBezTo>
                <a:cubicBezTo>
                  <a:pt x="189320" y="505424"/>
                  <a:pt x="274796" y="590902"/>
                  <a:pt x="360272" y="676379"/>
                </a:cubicBezTo>
                <a:cubicBezTo>
                  <a:pt x="384028" y="700134"/>
                  <a:pt x="384028" y="738649"/>
                  <a:pt x="360272" y="762404"/>
                </a:cubicBezTo>
                <a:cubicBezTo>
                  <a:pt x="336518" y="786159"/>
                  <a:pt x="298004" y="786159"/>
                  <a:pt x="274247" y="762404"/>
                </a:cubicBezTo>
                <a:lnTo>
                  <a:pt x="17817" y="505973"/>
                </a:lnTo>
                <a:cubicBezTo>
                  <a:pt x="-5938" y="482217"/>
                  <a:pt x="-5938" y="443703"/>
                  <a:pt x="17817" y="419947"/>
                </a:cubicBezTo>
                <a:cubicBezTo>
                  <a:pt x="29695" y="408070"/>
                  <a:pt x="45262" y="402131"/>
                  <a:pt x="60829" y="402131"/>
                </a:cubicBezTo>
                <a:close/>
                <a:moveTo>
                  <a:pt x="1325823" y="387986"/>
                </a:moveTo>
                <a:cubicBezTo>
                  <a:pt x="1343181" y="387986"/>
                  <a:pt x="1360537" y="394607"/>
                  <a:pt x="1373781" y="407849"/>
                </a:cubicBezTo>
                <a:lnTo>
                  <a:pt x="3832210" y="2866278"/>
                </a:lnTo>
                <a:lnTo>
                  <a:pt x="3832210" y="3058103"/>
                </a:lnTo>
                <a:lnTo>
                  <a:pt x="1277868" y="503761"/>
                </a:lnTo>
                <a:cubicBezTo>
                  <a:pt x="1251382" y="477277"/>
                  <a:pt x="1251382" y="434335"/>
                  <a:pt x="1277868" y="407849"/>
                </a:cubicBezTo>
                <a:cubicBezTo>
                  <a:pt x="1291110" y="394607"/>
                  <a:pt x="1308467" y="387986"/>
                  <a:pt x="1325823" y="387986"/>
                </a:cubicBezTo>
                <a:close/>
                <a:moveTo>
                  <a:pt x="1059746" y="375610"/>
                </a:moveTo>
                <a:cubicBezTo>
                  <a:pt x="1077102" y="375610"/>
                  <a:pt x="1094459" y="382231"/>
                  <a:pt x="1107702" y="395473"/>
                </a:cubicBezTo>
                <a:lnTo>
                  <a:pt x="3832210" y="3119980"/>
                </a:lnTo>
                <a:lnTo>
                  <a:pt x="3832210" y="3311805"/>
                </a:lnTo>
                <a:lnTo>
                  <a:pt x="1011790" y="491387"/>
                </a:lnTo>
                <a:cubicBezTo>
                  <a:pt x="985304" y="464901"/>
                  <a:pt x="985304" y="421959"/>
                  <a:pt x="1011790" y="395473"/>
                </a:cubicBezTo>
                <a:cubicBezTo>
                  <a:pt x="1025032" y="382231"/>
                  <a:pt x="1042389" y="375610"/>
                  <a:pt x="1059746" y="375610"/>
                </a:cubicBezTo>
                <a:close/>
                <a:moveTo>
                  <a:pt x="1817757" y="375608"/>
                </a:moveTo>
                <a:cubicBezTo>
                  <a:pt x="1835114" y="375608"/>
                  <a:pt x="1852472" y="382229"/>
                  <a:pt x="1865714" y="395472"/>
                </a:cubicBezTo>
                <a:lnTo>
                  <a:pt x="3832210" y="2361967"/>
                </a:lnTo>
                <a:lnTo>
                  <a:pt x="3832210" y="2553792"/>
                </a:lnTo>
                <a:lnTo>
                  <a:pt x="1769801" y="491384"/>
                </a:lnTo>
                <a:cubicBezTo>
                  <a:pt x="1743316" y="464900"/>
                  <a:pt x="1743316" y="421958"/>
                  <a:pt x="1769802" y="395472"/>
                </a:cubicBezTo>
                <a:cubicBezTo>
                  <a:pt x="1783044" y="382229"/>
                  <a:pt x="1800401" y="375608"/>
                  <a:pt x="1817757" y="375608"/>
                </a:cubicBezTo>
                <a:close/>
                <a:moveTo>
                  <a:pt x="2303504" y="369417"/>
                </a:moveTo>
                <a:cubicBezTo>
                  <a:pt x="2320861" y="369419"/>
                  <a:pt x="2338219" y="376039"/>
                  <a:pt x="2351461" y="389281"/>
                </a:cubicBezTo>
                <a:lnTo>
                  <a:pt x="3832210" y="1870031"/>
                </a:lnTo>
                <a:lnTo>
                  <a:pt x="3832210" y="2061855"/>
                </a:lnTo>
                <a:lnTo>
                  <a:pt x="2255548" y="485194"/>
                </a:lnTo>
                <a:cubicBezTo>
                  <a:pt x="2229064" y="458709"/>
                  <a:pt x="2229064" y="415767"/>
                  <a:pt x="2255548" y="389281"/>
                </a:cubicBezTo>
                <a:cubicBezTo>
                  <a:pt x="2268790" y="376039"/>
                  <a:pt x="2286148" y="369417"/>
                  <a:pt x="2303504" y="369417"/>
                </a:cubicBezTo>
                <a:close/>
                <a:moveTo>
                  <a:pt x="2284153" y="99004"/>
                </a:moveTo>
                <a:cubicBezTo>
                  <a:pt x="2300742" y="99004"/>
                  <a:pt x="2317330" y="105332"/>
                  <a:pt x="2329986" y="117988"/>
                </a:cubicBezTo>
                <a:cubicBezTo>
                  <a:pt x="2377163" y="165165"/>
                  <a:pt x="2424340" y="212342"/>
                  <a:pt x="2471517" y="259520"/>
                </a:cubicBezTo>
                <a:cubicBezTo>
                  <a:pt x="2496830" y="284833"/>
                  <a:pt x="2496830" y="325873"/>
                  <a:pt x="2471517" y="351186"/>
                </a:cubicBezTo>
                <a:lnTo>
                  <a:pt x="2471517" y="351185"/>
                </a:lnTo>
                <a:cubicBezTo>
                  <a:pt x="2446204" y="376497"/>
                  <a:pt x="2405163" y="376499"/>
                  <a:pt x="2379851" y="351185"/>
                </a:cubicBezTo>
                <a:lnTo>
                  <a:pt x="2238320" y="209654"/>
                </a:lnTo>
                <a:cubicBezTo>
                  <a:pt x="2213008" y="184342"/>
                  <a:pt x="2213008" y="143302"/>
                  <a:pt x="2238320" y="117988"/>
                </a:cubicBezTo>
                <a:cubicBezTo>
                  <a:pt x="2250977" y="105332"/>
                  <a:pt x="2267565" y="99004"/>
                  <a:pt x="2284153" y="99004"/>
                </a:cubicBezTo>
                <a:close/>
                <a:moveTo>
                  <a:pt x="906993" y="0"/>
                </a:moveTo>
                <a:cubicBezTo>
                  <a:pt x="923581" y="0"/>
                  <a:pt x="940169" y="6328"/>
                  <a:pt x="952826" y="18985"/>
                </a:cubicBezTo>
                <a:cubicBezTo>
                  <a:pt x="1000003" y="66162"/>
                  <a:pt x="1047180" y="113339"/>
                  <a:pt x="1094356" y="160515"/>
                </a:cubicBezTo>
                <a:cubicBezTo>
                  <a:pt x="1119669" y="185829"/>
                  <a:pt x="1119669" y="226869"/>
                  <a:pt x="1094356" y="252181"/>
                </a:cubicBezTo>
                <a:cubicBezTo>
                  <a:pt x="1069043" y="277494"/>
                  <a:pt x="1028003" y="277494"/>
                  <a:pt x="1002689" y="252180"/>
                </a:cubicBezTo>
                <a:lnTo>
                  <a:pt x="861160" y="110651"/>
                </a:lnTo>
                <a:cubicBezTo>
                  <a:pt x="835846" y="85337"/>
                  <a:pt x="835846" y="44297"/>
                  <a:pt x="861160" y="18985"/>
                </a:cubicBezTo>
                <a:cubicBezTo>
                  <a:pt x="873815" y="6328"/>
                  <a:pt x="890405" y="0"/>
                  <a:pt x="90699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E892-30F2-5D47-864F-34B4C1F0477B}" type="slidenum">
              <a:rPr lang="es-ES"/>
            </a:fld>
            <a:endParaRPr lang="es-E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382375" y="15402"/>
            <a:ext cx="430181" cy="29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>
                <a:solidFill>
                  <a:schemeClr val="bg1"/>
                </a:solidFill>
              </a:defRPr>
            </a:lvl1pPr>
          </a:lstStyle>
          <a:p>
            <a:fld id="{4A8454CE-A017-41A1-B2AF-6CF4C99720F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932097" y="1512936"/>
            <a:ext cx="6314346" cy="394930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24" y="-476036"/>
            <a:ext cx="4176215" cy="5687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06" y="2180667"/>
            <a:ext cx="4176215" cy="5687454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226866" y="2649757"/>
            <a:ext cx="3286940" cy="435652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106887" y="-9952"/>
            <a:ext cx="3286940" cy="435652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664303" y="2195662"/>
            <a:ext cx="3251251" cy="5705856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 rot="20700000">
            <a:off x="6092513" y="2822202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18962" y="-1597862"/>
            <a:ext cx="3251251" cy="5705856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3"/>
          </p:nvPr>
        </p:nvSpPr>
        <p:spPr>
          <a:xfrm rot="20700000">
            <a:off x="7847172" y="-971322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852347" y="3542549"/>
            <a:ext cx="3251251" cy="5705856"/>
          </a:xfrm>
          <a:prstGeom prst="rect">
            <a:avLst/>
          </a:prstGeom>
        </p:spPr>
      </p:pic>
      <p:sp>
        <p:nvSpPr>
          <p:cNvPr id="12" name="Picture Placeholder 12"/>
          <p:cNvSpPr>
            <a:spLocks noGrp="1"/>
          </p:cNvSpPr>
          <p:nvPr>
            <p:ph type="pic" sz="quarter" idx="14"/>
          </p:nvPr>
        </p:nvSpPr>
        <p:spPr>
          <a:xfrm rot="20700000">
            <a:off x="9268200" y="4169089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037" y="0"/>
            <a:ext cx="9809750" cy="5532699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1" y="372841"/>
            <a:ext cx="351000" cy="359882"/>
          </a:xfrm>
          <a:prstGeom prst="rect">
            <a:avLst/>
          </a:prstGeom>
          <a:solidFill>
            <a:srgbClr val="00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1001" y="2763338"/>
            <a:ext cx="594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统计软件应用案例</a:t>
            </a:r>
            <a:endParaRPr lang="zh-CN" altLang="en-US" sz="54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8300" y="3819525"/>
            <a:ext cx="6403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对拉勾网数据分析岗位的基础分析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23376" y="3686668"/>
            <a:ext cx="3131683" cy="0"/>
          </a:xfrm>
          <a:prstGeom prst="line">
            <a:avLst/>
          </a:prstGeom>
          <a:ln w="28575">
            <a:solidFill>
              <a:srgbClr val="0057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96854" y="1"/>
            <a:ext cx="2178932" cy="12289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5629082"/>
            <a:ext cx="2178932" cy="1228918"/>
          </a:xfrm>
          <a:prstGeom prst="rect">
            <a:avLst/>
          </a:prstGeom>
        </p:spPr>
      </p:pic>
      <p:sp>
        <p:nvSpPr>
          <p:cNvPr id="32" name="菱形 31"/>
          <p:cNvSpPr/>
          <p:nvPr/>
        </p:nvSpPr>
        <p:spPr bwMode="auto">
          <a:xfrm>
            <a:off x="3810000" y="1143000"/>
            <a:ext cx="4572001" cy="4572000"/>
          </a:xfrm>
          <a:prstGeom prst="diamond">
            <a:avLst/>
          </a:prstGeom>
          <a:noFill/>
          <a:ln w="22225">
            <a:solidFill>
              <a:srgbClr val="387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grpSp>
        <p:nvGrpSpPr>
          <p:cNvPr id="33" name="组合 53"/>
          <p:cNvGrpSpPr/>
          <p:nvPr/>
        </p:nvGrpSpPr>
        <p:grpSpPr bwMode="auto">
          <a:xfrm>
            <a:off x="3440113" y="2035995"/>
            <a:ext cx="1411477" cy="2786013"/>
            <a:chOff x="3643979" y="2434437"/>
            <a:chExt cx="508760" cy="1004025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54"/>
          <p:cNvGrpSpPr/>
          <p:nvPr/>
        </p:nvGrpSpPr>
        <p:grpSpPr bwMode="auto">
          <a:xfrm flipH="1">
            <a:off x="7340411" y="2035995"/>
            <a:ext cx="1411477" cy="2786013"/>
            <a:chOff x="3643979" y="2434437"/>
            <a:chExt cx="508760" cy="1004025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27"/>
          <p:cNvSpPr txBox="1">
            <a:spLocks noChangeArrowheads="1"/>
          </p:cNvSpPr>
          <p:nvPr/>
        </p:nvSpPr>
        <p:spPr bwMode="auto">
          <a:xfrm>
            <a:off x="4572000" y="3646488"/>
            <a:ext cx="3062288" cy="5835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32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3200" b="1" kern="0" dirty="0">
              <a:solidFill>
                <a:srgbClr val="3276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70"/>
          <p:cNvSpPr/>
          <p:nvPr/>
        </p:nvSpPr>
        <p:spPr bwMode="auto">
          <a:xfrm>
            <a:off x="5573713" y="2243138"/>
            <a:ext cx="900112" cy="896937"/>
          </a:xfrm>
          <a:custGeom>
            <a:avLst/>
            <a:gdLst>
              <a:gd name="T0" fmla="*/ 949462323 w 296"/>
              <a:gd name="T1" fmla="*/ 1386459906 h 295"/>
              <a:gd name="T2" fmla="*/ 568735286 w 296"/>
              <a:gd name="T3" fmla="*/ 1057469832 h 295"/>
              <a:gd name="T4" fmla="*/ 568735286 w 296"/>
              <a:gd name="T5" fmla="*/ 1165565182 h 295"/>
              <a:gd name="T6" fmla="*/ 578138130 w 296"/>
              <a:gd name="T7" fmla="*/ 1142066325 h 295"/>
              <a:gd name="T8" fmla="*/ 648641223 w 296"/>
              <a:gd name="T9" fmla="*/ 1212565934 h 295"/>
              <a:gd name="T10" fmla="*/ 479429544 w 296"/>
              <a:gd name="T11" fmla="*/ 1367658998 h 295"/>
              <a:gd name="T12" fmla="*/ 479429544 w 296"/>
              <a:gd name="T13" fmla="*/ 855376016 h 295"/>
              <a:gd name="T14" fmla="*/ 902457222 w 296"/>
              <a:gd name="T15" fmla="*/ 1231363804 h 295"/>
              <a:gd name="T16" fmla="*/ 1259680189 w 296"/>
              <a:gd name="T17" fmla="*/ 131597245 h 295"/>
              <a:gd name="T18" fmla="*/ 159808835 w 296"/>
              <a:gd name="T19" fmla="*/ 531083890 h 295"/>
              <a:gd name="T20" fmla="*/ 390123803 w 296"/>
              <a:gd name="T21" fmla="*/ 756679602 h 295"/>
              <a:gd name="T22" fmla="*/ 846055355 w 296"/>
              <a:gd name="T23" fmla="*/ 408888619 h 295"/>
              <a:gd name="T24" fmla="*/ 902457222 w 296"/>
              <a:gd name="T25" fmla="*/ 488787163 h 295"/>
              <a:gd name="T26" fmla="*/ 390123803 w 296"/>
              <a:gd name="T27" fmla="*/ 878874873 h 295"/>
              <a:gd name="T28" fmla="*/ 0 w 296"/>
              <a:gd name="T29" fmla="*/ 488787163 h 295"/>
              <a:gd name="T30" fmla="*/ 1391289610 w 296"/>
              <a:gd name="T31" fmla="*/ 0 h 295"/>
              <a:gd name="T32" fmla="*/ 949462323 w 296"/>
              <a:gd name="T33" fmla="*/ 1386459906 h 2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6" h="295">
                <a:moveTo>
                  <a:pt x="202" y="295"/>
                </a:moveTo>
                <a:lnTo>
                  <a:pt x="121" y="225"/>
                </a:lnTo>
                <a:lnTo>
                  <a:pt x="121" y="248"/>
                </a:lnTo>
                <a:lnTo>
                  <a:pt x="123" y="243"/>
                </a:lnTo>
                <a:lnTo>
                  <a:pt x="138" y="258"/>
                </a:lnTo>
                <a:lnTo>
                  <a:pt x="102" y="291"/>
                </a:lnTo>
                <a:lnTo>
                  <a:pt x="102" y="182"/>
                </a:lnTo>
                <a:lnTo>
                  <a:pt x="192" y="262"/>
                </a:lnTo>
                <a:lnTo>
                  <a:pt x="268" y="28"/>
                </a:lnTo>
                <a:lnTo>
                  <a:pt x="34" y="113"/>
                </a:lnTo>
                <a:lnTo>
                  <a:pt x="83" y="161"/>
                </a:lnTo>
                <a:lnTo>
                  <a:pt x="180" y="87"/>
                </a:lnTo>
                <a:lnTo>
                  <a:pt x="192" y="104"/>
                </a:lnTo>
                <a:lnTo>
                  <a:pt x="83" y="187"/>
                </a:lnTo>
                <a:lnTo>
                  <a:pt x="0" y="104"/>
                </a:lnTo>
                <a:lnTo>
                  <a:pt x="296" y="0"/>
                </a:lnTo>
                <a:lnTo>
                  <a:pt x="202" y="295"/>
                </a:lnTo>
                <a:close/>
              </a:path>
            </a:pathLst>
          </a:custGeom>
          <a:solidFill>
            <a:srgbClr val="32769A"/>
          </a:solidFill>
          <a:ln w="9525">
            <a:solidFill>
              <a:srgbClr val="387A9D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710113" y="3502025"/>
            <a:ext cx="2786062" cy="0"/>
          </a:xfrm>
          <a:prstGeom prst="line">
            <a:avLst/>
          </a:prstGeom>
          <a:ln w="28575">
            <a:solidFill>
              <a:srgbClr val="387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635" y="1160145"/>
            <a:ext cx="8757920" cy="409130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分析语言：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分析工具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(IDE)</a:t>
            </a: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Pycharm-2018.1-x64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package：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pandas(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计数，生成数据框）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jieba(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文本分词）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matplotlib.pyplot(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基本绘图）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wordcloud.WordCloud(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词云制作）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pyecharts.Geo(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</a:t>
            </a: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地图绘制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pyecharts.Map(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地区地图绘制）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数据总量：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826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公司规模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084580"/>
            <a:ext cx="5174615" cy="38836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98360" y="1394460"/>
            <a:ext cx="355663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150-500人       237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2000人以上      213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500-2000人     190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50-150人         153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15-50人           32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Name: 规模, dtype: int64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198360" y="1394460"/>
            <a:ext cx="337185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     329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     187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      69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      64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广州      49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成都      18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南京      17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武汉      16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苏州       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郑州       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西安       9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长沙       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福州       6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厦门       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珠海       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重庆       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宁波       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天津       3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石家庄    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合肥       3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烟台       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大连       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昆明       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青岛       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菏泽       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漳州       1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Name: 地点, dtype: int64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6240" y="121920"/>
            <a:ext cx="3695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地区分布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093470"/>
            <a:ext cx="5984240" cy="44913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96240" y="121920"/>
            <a:ext cx="490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地区分布（分布区域）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781685"/>
            <a:ext cx="11798935" cy="56629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96240" y="121920"/>
            <a:ext cx="490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地区分布（分布数量）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61670"/>
            <a:ext cx="11780520" cy="5890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69900" y="894715"/>
            <a:ext cx="30118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地点  区域  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  朝阳区     162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海淀区     126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  浦东新区   51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徐汇区      39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  西湖区      39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  南山区      37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  长宁区      31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广州  天河区      29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  杨浦区      21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  东城区      19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Name: 区域, dtype: int64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6240" y="121920"/>
            <a:ext cx="3695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区域分布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310" y="121920"/>
            <a:ext cx="6516370" cy="3258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10" y="3481705"/>
            <a:ext cx="6576695" cy="32886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124575" y="854075"/>
            <a:ext cx="33718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3-5年     345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1-3年     261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不限       102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5-10年     73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应届毕业生     27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1年以下      15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10年以上      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Name: 经验, dtype: int64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6240" y="121920"/>
            <a:ext cx="3695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经验与学历要求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582295"/>
            <a:ext cx="4127500" cy="3097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3444875"/>
            <a:ext cx="4127500" cy="3097530"/>
          </a:xfrm>
          <a:prstGeom prst="rect">
            <a:avLst/>
          </a:prstGeom>
        </p:spPr>
      </p:pic>
      <p:sp>
        <p:nvSpPr>
          <p:cNvPr id="5" name="TextBox 33"/>
          <p:cNvSpPr txBox="1"/>
          <p:nvPr/>
        </p:nvSpPr>
        <p:spPr>
          <a:xfrm>
            <a:off x="6180455" y="3679825"/>
            <a:ext cx="33718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本科    667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大专     66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硕士     54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不限     38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Name: 学历, dtype: int64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工资分布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9680" y="1691005"/>
            <a:ext cx="40087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因为读取到的薪资数据是形如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[5k-10k]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的区间，为了便于计算按照</a:t>
            </a: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思路取上下限均值。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如果按照实际情况，以招聘信息的尿性，明面上写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[5k-10k]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实际就是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5k→_→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如同大多数其他工作一样,数据分析师的薪酬也是一个右偏分布。大多数人的收入集中在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k-2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1320800"/>
            <a:ext cx="5868670" cy="440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分地区工资水平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4005" y="1570355"/>
            <a:ext cx="40087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总数据量有限，大部分城市数据过少，仅对比前五名薪资水平：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北京（需求数量和薪资水平遥遥领先）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 （仅次于帝都）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深圳（势头很猛）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杭州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（互联网城市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~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广州（党的加护）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对比房价来看，杭州是个性价比很高的就业选择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~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167765"/>
            <a:ext cx="5630545" cy="422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44575" y="882650"/>
            <a:ext cx="8757920" cy="433705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1.“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数据分析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职位的大致分布情况？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2.“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数据分析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职位的大致薪资情况？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职位招聘技能要求？</a:t>
            </a: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8450" y="130810"/>
            <a:ext cx="3039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问题的提出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数据分析职位要求关键词提取</a:t>
            </a:r>
            <a:endParaRPr kumimoji="0" lang="zh-CN" altLang="en-US" sz="2400" b="1" i="0" u="none" strike="noStrike" kern="0" cap="none" spc="0" normalizeH="0" baseline="0" noProof="0" dirty="0">
              <a:solidFill>
                <a:srgbClr val="3276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760" y="591185"/>
            <a:ext cx="7586345" cy="606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74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数据分析职位要求关键词提取（仅英文）</a:t>
            </a:r>
            <a:endParaRPr kumimoji="0" lang="zh-CN" altLang="en-US" sz="2400" b="1" i="0" u="none" strike="noStrike" kern="0" cap="none" spc="0" normalizeH="0" baseline="0" noProof="0" dirty="0">
              <a:solidFill>
                <a:srgbClr val="3276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0" y="591185"/>
            <a:ext cx="7620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数据挖掘职位要求关键词提取</a:t>
            </a:r>
            <a:endParaRPr kumimoji="0" lang="zh-CN" altLang="en-US" sz="2400" b="1" i="0" u="none" strike="noStrike" kern="0" cap="none" spc="0" normalizeH="0" baseline="0" noProof="0" dirty="0">
              <a:solidFill>
                <a:srgbClr val="3276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660400"/>
            <a:ext cx="7620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74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数据挖掘职位要求关键词提取（仅英文）</a:t>
            </a:r>
            <a:endParaRPr kumimoji="0" lang="zh-CN" altLang="en-US" sz="2400" b="1" i="0" u="none" strike="noStrike" kern="0" cap="none" spc="0" normalizeH="0" baseline="0" noProof="0" dirty="0">
              <a:solidFill>
                <a:srgbClr val="3276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591185"/>
            <a:ext cx="7620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3364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职位要求总结</a:t>
            </a:r>
            <a:endParaRPr lang="zh-CN" altLang="en-US" sz="2400"/>
          </a:p>
        </p:txBody>
      </p:sp>
      <p:sp>
        <p:nvSpPr>
          <p:cNvPr id="10" name="TextBox 33"/>
          <p:cNvSpPr txBox="1"/>
          <p:nvPr/>
        </p:nvSpPr>
        <p:spPr>
          <a:xfrm>
            <a:off x="657225" y="932180"/>
            <a:ext cx="99047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数据分析：</a:t>
            </a: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统计学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数学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计算机等相关专业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技能树：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必备：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（数据库语言）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初阶：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Excel,Spss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（基本分析）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,PPT</a:t>
            </a: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进阶：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SAS,Python/R,Mysql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（关系型数据库）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高阶：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Hadoop,Spark,Hive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（大数据处理）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数据挖掘则是在数据分析要求的基础上多了：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机器学习相关经验与数据挖掘算法掌握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2.C/JAVA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3.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熟悉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4.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熟悉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等框架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并更强调对</a:t>
            </a:r>
            <a:r>
              <a:rPr lang="en-US" altLang="zh-CN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Hadoop,Spark,Hive</a:t>
            </a: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等的掌握与运用。</a:t>
            </a:r>
            <a:endParaRPr lang="zh-CN" altLang="en-US" sz="20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96854" y="1"/>
            <a:ext cx="2178932" cy="12289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5629082"/>
            <a:ext cx="2178932" cy="1228918"/>
          </a:xfrm>
          <a:prstGeom prst="rect">
            <a:avLst/>
          </a:prstGeom>
        </p:spPr>
      </p:pic>
      <p:sp>
        <p:nvSpPr>
          <p:cNvPr id="32" name="菱形 31"/>
          <p:cNvSpPr/>
          <p:nvPr/>
        </p:nvSpPr>
        <p:spPr bwMode="auto">
          <a:xfrm>
            <a:off x="3810000" y="1143000"/>
            <a:ext cx="4572001" cy="4572000"/>
          </a:xfrm>
          <a:prstGeom prst="diamond">
            <a:avLst/>
          </a:prstGeom>
          <a:noFill/>
          <a:ln w="22225">
            <a:solidFill>
              <a:srgbClr val="387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grpSp>
        <p:nvGrpSpPr>
          <p:cNvPr id="33" name="组合 53"/>
          <p:cNvGrpSpPr/>
          <p:nvPr/>
        </p:nvGrpSpPr>
        <p:grpSpPr bwMode="auto">
          <a:xfrm>
            <a:off x="3440113" y="2035995"/>
            <a:ext cx="1411477" cy="2786013"/>
            <a:chOff x="3643979" y="2434437"/>
            <a:chExt cx="508760" cy="1004025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54"/>
          <p:cNvGrpSpPr/>
          <p:nvPr/>
        </p:nvGrpSpPr>
        <p:grpSpPr bwMode="auto">
          <a:xfrm flipH="1">
            <a:off x="7340411" y="2035995"/>
            <a:ext cx="1411477" cy="2786013"/>
            <a:chOff x="3643979" y="2434437"/>
            <a:chExt cx="508760" cy="1004025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27"/>
          <p:cNvSpPr txBox="1">
            <a:spLocks noChangeArrowheads="1"/>
          </p:cNvSpPr>
          <p:nvPr/>
        </p:nvSpPr>
        <p:spPr bwMode="auto">
          <a:xfrm>
            <a:off x="4572000" y="3646488"/>
            <a:ext cx="3062288" cy="5835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32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zh-CN" altLang="en-US" sz="3200" b="1" kern="0" dirty="0">
              <a:solidFill>
                <a:srgbClr val="3276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70"/>
          <p:cNvSpPr/>
          <p:nvPr/>
        </p:nvSpPr>
        <p:spPr bwMode="auto">
          <a:xfrm>
            <a:off x="5573713" y="2243138"/>
            <a:ext cx="900112" cy="896937"/>
          </a:xfrm>
          <a:custGeom>
            <a:avLst/>
            <a:gdLst>
              <a:gd name="T0" fmla="*/ 949462323 w 296"/>
              <a:gd name="T1" fmla="*/ 1386459906 h 295"/>
              <a:gd name="T2" fmla="*/ 568735286 w 296"/>
              <a:gd name="T3" fmla="*/ 1057469832 h 295"/>
              <a:gd name="T4" fmla="*/ 568735286 w 296"/>
              <a:gd name="T5" fmla="*/ 1165565182 h 295"/>
              <a:gd name="T6" fmla="*/ 578138130 w 296"/>
              <a:gd name="T7" fmla="*/ 1142066325 h 295"/>
              <a:gd name="T8" fmla="*/ 648641223 w 296"/>
              <a:gd name="T9" fmla="*/ 1212565934 h 295"/>
              <a:gd name="T10" fmla="*/ 479429544 w 296"/>
              <a:gd name="T11" fmla="*/ 1367658998 h 295"/>
              <a:gd name="T12" fmla="*/ 479429544 w 296"/>
              <a:gd name="T13" fmla="*/ 855376016 h 295"/>
              <a:gd name="T14" fmla="*/ 902457222 w 296"/>
              <a:gd name="T15" fmla="*/ 1231363804 h 295"/>
              <a:gd name="T16" fmla="*/ 1259680189 w 296"/>
              <a:gd name="T17" fmla="*/ 131597245 h 295"/>
              <a:gd name="T18" fmla="*/ 159808835 w 296"/>
              <a:gd name="T19" fmla="*/ 531083890 h 295"/>
              <a:gd name="T20" fmla="*/ 390123803 w 296"/>
              <a:gd name="T21" fmla="*/ 756679602 h 295"/>
              <a:gd name="T22" fmla="*/ 846055355 w 296"/>
              <a:gd name="T23" fmla="*/ 408888619 h 295"/>
              <a:gd name="T24" fmla="*/ 902457222 w 296"/>
              <a:gd name="T25" fmla="*/ 488787163 h 295"/>
              <a:gd name="T26" fmla="*/ 390123803 w 296"/>
              <a:gd name="T27" fmla="*/ 878874873 h 295"/>
              <a:gd name="T28" fmla="*/ 0 w 296"/>
              <a:gd name="T29" fmla="*/ 488787163 h 295"/>
              <a:gd name="T30" fmla="*/ 1391289610 w 296"/>
              <a:gd name="T31" fmla="*/ 0 h 295"/>
              <a:gd name="T32" fmla="*/ 949462323 w 296"/>
              <a:gd name="T33" fmla="*/ 1386459906 h 2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6" h="295">
                <a:moveTo>
                  <a:pt x="202" y="295"/>
                </a:moveTo>
                <a:lnTo>
                  <a:pt x="121" y="225"/>
                </a:lnTo>
                <a:lnTo>
                  <a:pt x="121" y="248"/>
                </a:lnTo>
                <a:lnTo>
                  <a:pt x="123" y="243"/>
                </a:lnTo>
                <a:lnTo>
                  <a:pt x="138" y="258"/>
                </a:lnTo>
                <a:lnTo>
                  <a:pt x="102" y="291"/>
                </a:lnTo>
                <a:lnTo>
                  <a:pt x="102" y="182"/>
                </a:lnTo>
                <a:lnTo>
                  <a:pt x="192" y="262"/>
                </a:lnTo>
                <a:lnTo>
                  <a:pt x="268" y="28"/>
                </a:lnTo>
                <a:lnTo>
                  <a:pt x="34" y="113"/>
                </a:lnTo>
                <a:lnTo>
                  <a:pt x="83" y="161"/>
                </a:lnTo>
                <a:lnTo>
                  <a:pt x="180" y="87"/>
                </a:lnTo>
                <a:lnTo>
                  <a:pt x="192" y="104"/>
                </a:lnTo>
                <a:lnTo>
                  <a:pt x="83" y="187"/>
                </a:lnTo>
                <a:lnTo>
                  <a:pt x="0" y="104"/>
                </a:lnTo>
                <a:lnTo>
                  <a:pt x="296" y="0"/>
                </a:lnTo>
                <a:lnTo>
                  <a:pt x="202" y="295"/>
                </a:lnTo>
                <a:close/>
              </a:path>
            </a:pathLst>
          </a:custGeom>
          <a:solidFill>
            <a:srgbClr val="32769A"/>
          </a:solidFill>
          <a:ln w="9525">
            <a:solidFill>
              <a:srgbClr val="387A9D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710113" y="3502025"/>
            <a:ext cx="2786062" cy="0"/>
          </a:xfrm>
          <a:prstGeom prst="line">
            <a:avLst/>
          </a:prstGeom>
          <a:ln w="28575">
            <a:solidFill>
              <a:srgbClr val="387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2" name="图片 1" descr="_]2G4@~8M7)}OJSG()V_CP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3" name="图片 2" descr="SZKXKCP2632]83ZV%%27}4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3" name="图片 2" descr="(1DWIA)S2EQXH~J~PCJQZ{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3" name="图片 2" descr="KG_YQUIK`%1YWNAVKXK0B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40970"/>
            <a:ext cx="3039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明显的不足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66"/>
          <p:cNvSpPr txBox="1"/>
          <p:nvPr/>
        </p:nvSpPr>
        <p:spPr>
          <a:xfrm>
            <a:off x="1054100" y="873125"/>
            <a:ext cx="8757920" cy="636841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数据量过少！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数据量过少！！</a:t>
            </a: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lang="zh-CN" alt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数据量过少！！！</a:t>
            </a: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最终结果仅供参考</a:t>
            </a:r>
            <a:r>
              <a:rPr lang="en-US" altLang="zh-CN" sz="36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</a:t>
            </a: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36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3" name="图片 2" descr="D$8S)R6NM}C){Z~CL~X36M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2" name="图片 1" descr="4`~X{}2ATLN`4L4X6[TWGQ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9575" y="20320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源代码</a:t>
            </a:r>
            <a:endParaRPr lang="zh-CN" sz="2400"/>
          </a:p>
        </p:txBody>
      </p:sp>
      <p:pic>
        <p:nvPicPr>
          <p:cNvPr id="3" name="图片 2" descr="WHXFEAK_J%_S${XL(1606(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058400" cy="539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96854" y="1"/>
            <a:ext cx="2178932" cy="122891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5629082"/>
            <a:ext cx="2178932" cy="1228918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285564" y="2744714"/>
            <a:ext cx="3620873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原始数据采集与清洗</a:t>
            </a:r>
            <a:endParaRPr lang="zh-CN" altLang="en-US" sz="2400" b="1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85564" y="3430108"/>
            <a:ext cx="3620873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b="1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85564" y="4115502"/>
            <a:ext cx="3620873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zh-CN" altLang="en-US" sz="2400" b="1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13"/>
          <p:cNvSpPr txBox="1"/>
          <p:nvPr/>
        </p:nvSpPr>
        <p:spPr>
          <a:xfrm>
            <a:off x="5016500" y="1893119"/>
            <a:ext cx="2141538" cy="49371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578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578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20"/>
          <p:cNvCxnSpPr/>
          <p:nvPr/>
        </p:nvCxnSpPr>
        <p:spPr>
          <a:xfrm>
            <a:off x="4927600" y="2532251"/>
            <a:ext cx="2336800" cy="0"/>
          </a:xfrm>
          <a:prstGeom prst="line">
            <a:avLst/>
          </a:prstGeom>
          <a:noFill/>
          <a:ln w="6350" cap="flat" cmpd="sng" algn="ctr">
            <a:solidFill>
              <a:srgbClr val="005784"/>
            </a:solidFill>
            <a:prstDash val="solid"/>
            <a:miter lim="800000"/>
          </a:ln>
          <a:effectLst/>
        </p:spPr>
      </p:cxnSp>
      <p:cxnSp>
        <p:nvCxnSpPr>
          <p:cNvPr id="46" name="Straight Connector 19"/>
          <p:cNvCxnSpPr/>
          <p:nvPr/>
        </p:nvCxnSpPr>
        <p:spPr>
          <a:xfrm>
            <a:off x="4927600" y="1769680"/>
            <a:ext cx="652871" cy="0"/>
          </a:xfrm>
          <a:prstGeom prst="line">
            <a:avLst/>
          </a:prstGeom>
          <a:noFill/>
          <a:ln w="6350" cap="flat" cmpd="sng" algn="ctr">
            <a:solidFill>
              <a:srgbClr val="005784"/>
            </a:solidFill>
            <a:prstDash val="solid"/>
            <a:miter lim="800000"/>
          </a:ln>
          <a:effectLst/>
        </p:spPr>
      </p:cxnSp>
      <p:cxnSp>
        <p:nvCxnSpPr>
          <p:cNvPr id="47" name="Straight Connector 21"/>
          <p:cNvCxnSpPr/>
          <p:nvPr/>
        </p:nvCxnSpPr>
        <p:spPr>
          <a:xfrm>
            <a:off x="6593385" y="1769680"/>
            <a:ext cx="671015" cy="0"/>
          </a:xfrm>
          <a:prstGeom prst="line">
            <a:avLst/>
          </a:prstGeom>
          <a:noFill/>
          <a:ln w="6350" cap="flat" cmpd="sng" algn="ctr">
            <a:solidFill>
              <a:srgbClr val="005784"/>
            </a:solidFill>
            <a:prstDash val="solid"/>
            <a:miter lim="800000"/>
          </a:ln>
          <a:effectLst/>
        </p:spPr>
      </p:cxnSp>
      <p:sp>
        <p:nvSpPr>
          <p:cNvPr id="48" name="Freeform 11"/>
          <p:cNvSpPr>
            <a:spLocks noEditPoints="1"/>
          </p:cNvSpPr>
          <p:nvPr/>
        </p:nvSpPr>
        <p:spPr bwMode="auto">
          <a:xfrm>
            <a:off x="5580471" y="1595441"/>
            <a:ext cx="1012914" cy="338516"/>
          </a:xfrm>
          <a:custGeom>
            <a:avLst/>
            <a:gdLst>
              <a:gd name="T0" fmla="*/ 1488 w 1538"/>
              <a:gd name="T1" fmla="*/ 173 h 514"/>
              <a:gd name="T2" fmla="*/ 1271 w 1538"/>
              <a:gd name="T3" fmla="*/ 122 h 514"/>
              <a:gd name="T4" fmla="*/ 867 w 1538"/>
              <a:gd name="T5" fmla="*/ 179 h 514"/>
              <a:gd name="T6" fmla="*/ 1070 w 1538"/>
              <a:gd name="T7" fmla="*/ 36 h 514"/>
              <a:gd name="T8" fmla="*/ 1175 w 1538"/>
              <a:gd name="T9" fmla="*/ 0 h 514"/>
              <a:gd name="T10" fmla="*/ 826 w 1538"/>
              <a:gd name="T11" fmla="*/ 107 h 514"/>
              <a:gd name="T12" fmla="*/ 449 w 1538"/>
              <a:gd name="T13" fmla="*/ 8 h 514"/>
              <a:gd name="T14" fmla="*/ 506 w 1538"/>
              <a:gd name="T15" fmla="*/ 33 h 514"/>
              <a:gd name="T16" fmla="*/ 615 w 1538"/>
              <a:gd name="T17" fmla="*/ 213 h 514"/>
              <a:gd name="T18" fmla="*/ 237 w 1538"/>
              <a:gd name="T19" fmla="*/ 77 h 514"/>
              <a:gd name="T20" fmla="*/ 56 w 1538"/>
              <a:gd name="T21" fmla="*/ 130 h 514"/>
              <a:gd name="T22" fmla="*/ 8 w 1538"/>
              <a:gd name="T23" fmla="*/ 280 h 514"/>
              <a:gd name="T24" fmla="*/ 88 w 1538"/>
              <a:gd name="T25" fmla="*/ 366 h 514"/>
              <a:gd name="T26" fmla="*/ 156 w 1538"/>
              <a:gd name="T27" fmla="*/ 454 h 514"/>
              <a:gd name="T28" fmla="*/ 283 w 1538"/>
              <a:gd name="T29" fmla="*/ 494 h 514"/>
              <a:gd name="T30" fmla="*/ 657 w 1538"/>
              <a:gd name="T31" fmla="*/ 408 h 514"/>
              <a:gd name="T32" fmla="*/ 645 w 1538"/>
              <a:gd name="T33" fmla="*/ 381 h 514"/>
              <a:gd name="T34" fmla="*/ 893 w 1538"/>
              <a:gd name="T35" fmla="*/ 428 h 514"/>
              <a:gd name="T36" fmla="*/ 944 w 1538"/>
              <a:gd name="T37" fmla="*/ 408 h 514"/>
              <a:gd name="T38" fmla="*/ 1236 w 1538"/>
              <a:gd name="T39" fmla="*/ 514 h 514"/>
              <a:gd name="T40" fmla="*/ 1390 w 1538"/>
              <a:gd name="T41" fmla="*/ 464 h 514"/>
              <a:gd name="T42" fmla="*/ 1462 w 1538"/>
              <a:gd name="T43" fmla="*/ 387 h 514"/>
              <a:gd name="T44" fmla="*/ 1533 w 1538"/>
              <a:gd name="T45" fmla="*/ 304 h 514"/>
              <a:gd name="T46" fmla="*/ 867 w 1538"/>
              <a:gd name="T47" fmla="*/ 193 h 514"/>
              <a:gd name="T48" fmla="*/ 760 w 1538"/>
              <a:gd name="T49" fmla="*/ 176 h 514"/>
              <a:gd name="T50" fmla="*/ 95 w 1538"/>
              <a:gd name="T51" fmla="*/ 139 h 514"/>
              <a:gd name="T52" fmla="*/ 252 w 1538"/>
              <a:gd name="T53" fmla="*/ 90 h 514"/>
              <a:gd name="T54" fmla="*/ 600 w 1538"/>
              <a:gd name="T55" fmla="*/ 219 h 514"/>
              <a:gd name="T56" fmla="*/ 273 w 1538"/>
              <a:gd name="T57" fmla="*/ 229 h 514"/>
              <a:gd name="T58" fmla="*/ 147 w 1538"/>
              <a:gd name="T59" fmla="*/ 267 h 514"/>
              <a:gd name="T60" fmla="*/ 112 w 1538"/>
              <a:gd name="T61" fmla="*/ 357 h 514"/>
              <a:gd name="T62" fmla="*/ 147 w 1538"/>
              <a:gd name="T63" fmla="*/ 356 h 514"/>
              <a:gd name="T64" fmla="*/ 195 w 1538"/>
              <a:gd name="T65" fmla="*/ 264 h 514"/>
              <a:gd name="T66" fmla="*/ 326 w 1538"/>
              <a:gd name="T67" fmla="*/ 250 h 514"/>
              <a:gd name="T68" fmla="*/ 236 w 1538"/>
              <a:gd name="T69" fmla="*/ 354 h 514"/>
              <a:gd name="T70" fmla="*/ 283 w 1538"/>
              <a:gd name="T71" fmla="*/ 481 h 514"/>
              <a:gd name="T72" fmla="*/ 169 w 1538"/>
              <a:gd name="T73" fmla="*/ 433 h 514"/>
              <a:gd name="T74" fmla="*/ 249 w 1538"/>
              <a:gd name="T75" fmla="*/ 375 h 514"/>
              <a:gd name="T76" fmla="*/ 496 w 1538"/>
              <a:gd name="T77" fmla="*/ 418 h 514"/>
              <a:gd name="T78" fmla="*/ 613 w 1538"/>
              <a:gd name="T79" fmla="*/ 363 h 514"/>
              <a:gd name="T80" fmla="*/ 751 w 1538"/>
              <a:gd name="T81" fmla="*/ 300 h 514"/>
              <a:gd name="T82" fmla="*/ 1089 w 1538"/>
              <a:gd name="T83" fmla="*/ 318 h 514"/>
              <a:gd name="T84" fmla="*/ 1236 w 1538"/>
              <a:gd name="T85" fmla="*/ 500 h 514"/>
              <a:gd name="T86" fmla="*/ 956 w 1538"/>
              <a:gd name="T87" fmla="*/ 401 h 514"/>
              <a:gd name="T88" fmla="*/ 1274 w 1538"/>
              <a:gd name="T89" fmla="*/ 390 h 514"/>
              <a:gd name="T90" fmla="*/ 1394 w 1538"/>
              <a:gd name="T91" fmla="*/ 442 h 514"/>
              <a:gd name="T92" fmla="*/ 1236 w 1538"/>
              <a:gd name="T93" fmla="*/ 500 h 514"/>
              <a:gd name="T94" fmla="*/ 1271 w 1538"/>
              <a:gd name="T95" fmla="*/ 273 h 514"/>
              <a:gd name="T96" fmla="*/ 1378 w 1538"/>
              <a:gd name="T97" fmla="*/ 311 h 514"/>
              <a:gd name="T98" fmla="*/ 1390 w 1538"/>
              <a:gd name="T99" fmla="*/ 389 h 514"/>
              <a:gd name="T100" fmla="*/ 1425 w 1538"/>
              <a:gd name="T101" fmla="*/ 384 h 514"/>
              <a:gd name="T102" fmla="*/ 1367 w 1538"/>
              <a:gd name="T103" fmla="*/ 286 h 514"/>
              <a:gd name="T104" fmla="*/ 1231 w 1538"/>
              <a:gd name="T105" fmla="*/ 262 h 514"/>
              <a:gd name="T106" fmla="*/ 1015 w 1538"/>
              <a:gd name="T107" fmla="*/ 214 h 514"/>
              <a:gd name="T108" fmla="*/ 1343 w 1538"/>
              <a:gd name="T109" fmla="*/ 134 h 514"/>
              <a:gd name="T110" fmla="*/ 1506 w 1538"/>
              <a:gd name="T111" fmla="*/ 216 h 514"/>
              <a:gd name="T112" fmla="*/ 1509 w 1538"/>
              <a:gd name="T113" fmla="*/ 329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38" h="514">
                <a:moveTo>
                  <a:pt x="1538" y="274"/>
                </a:moveTo>
                <a:lnTo>
                  <a:pt x="1538" y="274"/>
                </a:lnTo>
                <a:lnTo>
                  <a:pt x="1538" y="262"/>
                </a:lnTo>
                <a:lnTo>
                  <a:pt x="1535" y="250"/>
                </a:lnTo>
                <a:lnTo>
                  <a:pt x="1532" y="237"/>
                </a:lnTo>
                <a:lnTo>
                  <a:pt x="1526" y="225"/>
                </a:lnTo>
                <a:lnTo>
                  <a:pt x="1520" y="211"/>
                </a:lnTo>
                <a:lnTo>
                  <a:pt x="1511" y="199"/>
                </a:lnTo>
                <a:lnTo>
                  <a:pt x="1500" y="185"/>
                </a:lnTo>
                <a:lnTo>
                  <a:pt x="1488" y="173"/>
                </a:lnTo>
                <a:lnTo>
                  <a:pt x="1473" y="163"/>
                </a:lnTo>
                <a:lnTo>
                  <a:pt x="1458" y="152"/>
                </a:lnTo>
                <a:lnTo>
                  <a:pt x="1438" y="143"/>
                </a:lnTo>
                <a:lnTo>
                  <a:pt x="1419" y="136"/>
                </a:lnTo>
                <a:lnTo>
                  <a:pt x="1396" y="128"/>
                </a:lnTo>
                <a:lnTo>
                  <a:pt x="1372" y="124"/>
                </a:lnTo>
                <a:lnTo>
                  <a:pt x="1345" y="121"/>
                </a:lnTo>
                <a:lnTo>
                  <a:pt x="1314" y="121"/>
                </a:lnTo>
                <a:lnTo>
                  <a:pt x="1314" y="121"/>
                </a:lnTo>
                <a:lnTo>
                  <a:pt x="1271" y="122"/>
                </a:lnTo>
                <a:lnTo>
                  <a:pt x="1225" y="127"/>
                </a:lnTo>
                <a:lnTo>
                  <a:pt x="1181" y="136"/>
                </a:lnTo>
                <a:lnTo>
                  <a:pt x="1135" y="146"/>
                </a:lnTo>
                <a:lnTo>
                  <a:pt x="1088" y="161"/>
                </a:lnTo>
                <a:lnTo>
                  <a:pt x="1039" y="178"/>
                </a:lnTo>
                <a:lnTo>
                  <a:pt x="990" y="197"/>
                </a:lnTo>
                <a:lnTo>
                  <a:pt x="937" y="219"/>
                </a:lnTo>
                <a:lnTo>
                  <a:pt x="937" y="219"/>
                </a:lnTo>
                <a:lnTo>
                  <a:pt x="867" y="179"/>
                </a:lnTo>
                <a:lnTo>
                  <a:pt x="867" y="179"/>
                </a:lnTo>
                <a:lnTo>
                  <a:pt x="811" y="151"/>
                </a:lnTo>
                <a:lnTo>
                  <a:pt x="811" y="151"/>
                </a:lnTo>
                <a:lnTo>
                  <a:pt x="855" y="125"/>
                </a:lnTo>
                <a:lnTo>
                  <a:pt x="900" y="101"/>
                </a:lnTo>
                <a:lnTo>
                  <a:pt x="925" y="89"/>
                </a:lnTo>
                <a:lnTo>
                  <a:pt x="949" y="77"/>
                </a:lnTo>
                <a:lnTo>
                  <a:pt x="976" y="65"/>
                </a:lnTo>
                <a:lnTo>
                  <a:pt x="1005" y="54"/>
                </a:lnTo>
                <a:lnTo>
                  <a:pt x="1036" y="45"/>
                </a:lnTo>
                <a:lnTo>
                  <a:pt x="1070" y="36"/>
                </a:lnTo>
                <a:lnTo>
                  <a:pt x="1104" y="29"/>
                </a:lnTo>
                <a:lnTo>
                  <a:pt x="1144" y="21"/>
                </a:lnTo>
                <a:lnTo>
                  <a:pt x="1186" y="17"/>
                </a:lnTo>
                <a:lnTo>
                  <a:pt x="1231" y="12"/>
                </a:lnTo>
                <a:lnTo>
                  <a:pt x="1280" y="9"/>
                </a:lnTo>
                <a:lnTo>
                  <a:pt x="1333" y="9"/>
                </a:lnTo>
                <a:lnTo>
                  <a:pt x="1333" y="9"/>
                </a:lnTo>
                <a:lnTo>
                  <a:pt x="1275" y="3"/>
                </a:lnTo>
                <a:lnTo>
                  <a:pt x="1224" y="0"/>
                </a:lnTo>
                <a:lnTo>
                  <a:pt x="1175" y="0"/>
                </a:lnTo>
                <a:lnTo>
                  <a:pt x="1132" y="3"/>
                </a:lnTo>
                <a:lnTo>
                  <a:pt x="1091" y="8"/>
                </a:lnTo>
                <a:lnTo>
                  <a:pt x="1053" y="14"/>
                </a:lnTo>
                <a:lnTo>
                  <a:pt x="1018" y="21"/>
                </a:lnTo>
                <a:lnTo>
                  <a:pt x="987" y="32"/>
                </a:lnTo>
                <a:lnTo>
                  <a:pt x="956" y="42"/>
                </a:lnTo>
                <a:lnTo>
                  <a:pt x="928" y="54"/>
                </a:lnTo>
                <a:lnTo>
                  <a:pt x="900" y="66"/>
                </a:lnTo>
                <a:lnTo>
                  <a:pt x="875" y="80"/>
                </a:lnTo>
                <a:lnTo>
                  <a:pt x="826" y="107"/>
                </a:lnTo>
                <a:lnTo>
                  <a:pt x="778" y="133"/>
                </a:lnTo>
                <a:lnTo>
                  <a:pt x="778" y="133"/>
                </a:lnTo>
                <a:lnTo>
                  <a:pt x="698" y="93"/>
                </a:lnTo>
                <a:lnTo>
                  <a:pt x="628" y="62"/>
                </a:lnTo>
                <a:lnTo>
                  <a:pt x="568" y="38"/>
                </a:lnTo>
                <a:lnTo>
                  <a:pt x="542" y="29"/>
                </a:lnTo>
                <a:lnTo>
                  <a:pt x="517" y="21"/>
                </a:lnTo>
                <a:lnTo>
                  <a:pt x="493" y="15"/>
                </a:lnTo>
                <a:lnTo>
                  <a:pt x="470" y="11"/>
                </a:lnTo>
                <a:lnTo>
                  <a:pt x="449" y="8"/>
                </a:lnTo>
                <a:lnTo>
                  <a:pt x="429" y="5"/>
                </a:lnTo>
                <a:lnTo>
                  <a:pt x="409" y="5"/>
                </a:lnTo>
                <a:lnTo>
                  <a:pt x="391" y="5"/>
                </a:lnTo>
                <a:lnTo>
                  <a:pt x="373" y="6"/>
                </a:lnTo>
                <a:lnTo>
                  <a:pt x="355" y="9"/>
                </a:lnTo>
                <a:lnTo>
                  <a:pt x="355" y="9"/>
                </a:lnTo>
                <a:lnTo>
                  <a:pt x="387" y="9"/>
                </a:lnTo>
                <a:lnTo>
                  <a:pt x="422" y="14"/>
                </a:lnTo>
                <a:lnTo>
                  <a:pt x="461" y="21"/>
                </a:lnTo>
                <a:lnTo>
                  <a:pt x="506" y="33"/>
                </a:lnTo>
                <a:lnTo>
                  <a:pt x="557" y="50"/>
                </a:lnTo>
                <a:lnTo>
                  <a:pt x="618" y="72"/>
                </a:lnTo>
                <a:lnTo>
                  <a:pt x="686" y="102"/>
                </a:lnTo>
                <a:lnTo>
                  <a:pt x="764" y="140"/>
                </a:lnTo>
                <a:lnTo>
                  <a:pt x="764" y="140"/>
                </a:lnTo>
                <a:lnTo>
                  <a:pt x="760" y="143"/>
                </a:lnTo>
                <a:lnTo>
                  <a:pt x="760" y="143"/>
                </a:lnTo>
                <a:lnTo>
                  <a:pt x="687" y="179"/>
                </a:lnTo>
                <a:lnTo>
                  <a:pt x="615" y="213"/>
                </a:lnTo>
                <a:lnTo>
                  <a:pt x="615" y="213"/>
                </a:lnTo>
                <a:lnTo>
                  <a:pt x="561" y="185"/>
                </a:lnTo>
                <a:lnTo>
                  <a:pt x="506" y="160"/>
                </a:lnTo>
                <a:lnTo>
                  <a:pt x="453" y="137"/>
                </a:lnTo>
                <a:lnTo>
                  <a:pt x="403" y="118"/>
                </a:lnTo>
                <a:lnTo>
                  <a:pt x="355" y="99"/>
                </a:lnTo>
                <a:lnTo>
                  <a:pt x="311" y="87"/>
                </a:lnTo>
                <a:lnTo>
                  <a:pt x="290" y="83"/>
                </a:lnTo>
                <a:lnTo>
                  <a:pt x="270" y="78"/>
                </a:lnTo>
                <a:lnTo>
                  <a:pt x="252" y="77"/>
                </a:lnTo>
                <a:lnTo>
                  <a:pt x="237" y="77"/>
                </a:lnTo>
                <a:lnTo>
                  <a:pt x="237" y="77"/>
                </a:lnTo>
                <a:lnTo>
                  <a:pt x="213" y="77"/>
                </a:lnTo>
                <a:lnTo>
                  <a:pt x="190" y="78"/>
                </a:lnTo>
                <a:lnTo>
                  <a:pt x="169" y="83"/>
                </a:lnTo>
                <a:lnTo>
                  <a:pt x="148" y="87"/>
                </a:lnTo>
                <a:lnTo>
                  <a:pt x="127" y="93"/>
                </a:lnTo>
                <a:lnTo>
                  <a:pt x="107" y="101"/>
                </a:lnTo>
                <a:lnTo>
                  <a:pt x="89" y="110"/>
                </a:lnTo>
                <a:lnTo>
                  <a:pt x="73" y="119"/>
                </a:lnTo>
                <a:lnTo>
                  <a:pt x="56" y="130"/>
                </a:lnTo>
                <a:lnTo>
                  <a:pt x="42" y="142"/>
                </a:lnTo>
                <a:lnTo>
                  <a:pt x="30" y="155"/>
                </a:lnTo>
                <a:lnTo>
                  <a:pt x="20" y="170"/>
                </a:lnTo>
                <a:lnTo>
                  <a:pt x="12" y="185"/>
                </a:lnTo>
                <a:lnTo>
                  <a:pt x="6" y="202"/>
                </a:lnTo>
                <a:lnTo>
                  <a:pt x="2" y="219"/>
                </a:lnTo>
                <a:lnTo>
                  <a:pt x="0" y="237"/>
                </a:lnTo>
                <a:lnTo>
                  <a:pt x="0" y="237"/>
                </a:lnTo>
                <a:lnTo>
                  <a:pt x="2" y="259"/>
                </a:lnTo>
                <a:lnTo>
                  <a:pt x="8" y="280"/>
                </a:lnTo>
                <a:lnTo>
                  <a:pt x="12" y="292"/>
                </a:lnTo>
                <a:lnTo>
                  <a:pt x="17" y="301"/>
                </a:lnTo>
                <a:lnTo>
                  <a:pt x="23" y="312"/>
                </a:lnTo>
                <a:lnTo>
                  <a:pt x="29" y="321"/>
                </a:lnTo>
                <a:lnTo>
                  <a:pt x="36" y="330"/>
                </a:lnTo>
                <a:lnTo>
                  <a:pt x="44" y="339"/>
                </a:lnTo>
                <a:lnTo>
                  <a:pt x="54" y="347"/>
                </a:lnTo>
                <a:lnTo>
                  <a:pt x="63" y="354"/>
                </a:lnTo>
                <a:lnTo>
                  <a:pt x="76" y="360"/>
                </a:lnTo>
                <a:lnTo>
                  <a:pt x="88" y="366"/>
                </a:lnTo>
                <a:lnTo>
                  <a:pt x="100" y="371"/>
                </a:lnTo>
                <a:lnTo>
                  <a:pt x="113" y="375"/>
                </a:lnTo>
                <a:lnTo>
                  <a:pt x="113" y="375"/>
                </a:lnTo>
                <a:lnTo>
                  <a:pt x="116" y="387"/>
                </a:lnTo>
                <a:lnTo>
                  <a:pt x="119" y="401"/>
                </a:lnTo>
                <a:lnTo>
                  <a:pt x="124" y="412"/>
                </a:lnTo>
                <a:lnTo>
                  <a:pt x="130" y="424"/>
                </a:lnTo>
                <a:lnTo>
                  <a:pt x="137" y="434"/>
                </a:lnTo>
                <a:lnTo>
                  <a:pt x="145" y="443"/>
                </a:lnTo>
                <a:lnTo>
                  <a:pt x="156" y="454"/>
                </a:lnTo>
                <a:lnTo>
                  <a:pt x="165" y="461"/>
                </a:lnTo>
                <a:lnTo>
                  <a:pt x="177" y="469"/>
                </a:lnTo>
                <a:lnTo>
                  <a:pt x="189" y="475"/>
                </a:lnTo>
                <a:lnTo>
                  <a:pt x="202" y="481"/>
                </a:lnTo>
                <a:lnTo>
                  <a:pt x="216" y="485"/>
                </a:lnTo>
                <a:lnTo>
                  <a:pt x="231" y="490"/>
                </a:lnTo>
                <a:lnTo>
                  <a:pt x="248" y="493"/>
                </a:lnTo>
                <a:lnTo>
                  <a:pt x="264" y="494"/>
                </a:lnTo>
                <a:lnTo>
                  <a:pt x="283" y="494"/>
                </a:lnTo>
                <a:lnTo>
                  <a:pt x="283" y="494"/>
                </a:lnTo>
                <a:lnTo>
                  <a:pt x="314" y="493"/>
                </a:lnTo>
                <a:lnTo>
                  <a:pt x="349" y="487"/>
                </a:lnTo>
                <a:lnTo>
                  <a:pt x="387" y="479"/>
                </a:lnTo>
                <a:lnTo>
                  <a:pt x="426" y="467"/>
                </a:lnTo>
                <a:lnTo>
                  <a:pt x="470" y="452"/>
                </a:lnTo>
                <a:lnTo>
                  <a:pt x="517" y="436"/>
                </a:lnTo>
                <a:lnTo>
                  <a:pt x="567" y="415"/>
                </a:lnTo>
                <a:lnTo>
                  <a:pt x="621" y="390"/>
                </a:lnTo>
                <a:lnTo>
                  <a:pt x="621" y="390"/>
                </a:lnTo>
                <a:lnTo>
                  <a:pt x="657" y="408"/>
                </a:lnTo>
                <a:lnTo>
                  <a:pt x="696" y="427"/>
                </a:lnTo>
                <a:lnTo>
                  <a:pt x="730" y="442"/>
                </a:lnTo>
                <a:lnTo>
                  <a:pt x="749" y="449"/>
                </a:lnTo>
                <a:lnTo>
                  <a:pt x="749" y="448"/>
                </a:lnTo>
                <a:lnTo>
                  <a:pt x="749" y="448"/>
                </a:lnTo>
                <a:lnTo>
                  <a:pt x="742" y="446"/>
                </a:lnTo>
                <a:lnTo>
                  <a:pt x="731" y="440"/>
                </a:lnTo>
                <a:lnTo>
                  <a:pt x="704" y="424"/>
                </a:lnTo>
                <a:lnTo>
                  <a:pt x="672" y="401"/>
                </a:lnTo>
                <a:lnTo>
                  <a:pt x="645" y="381"/>
                </a:lnTo>
                <a:lnTo>
                  <a:pt x="645" y="381"/>
                </a:lnTo>
                <a:lnTo>
                  <a:pt x="760" y="330"/>
                </a:lnTo>
                <a:lnTo>
                  <a:pt x="760" y="330"/>
                </a:lnTo>
                <a:lnTo>
                  <a:pt x="786" y="320"/>
                </a:lnTo>
                <a:lnTo>
                  <a:pt x="786" y="320"/>
                </a:lnTo>
                <a:lnTo>
                  <a:pt x="858" y="362"/>
                </a:lnTo>
                <a:lnTo>
                  <a:pt x="931" y="402"/>
                </a:lnTo>
                <a:lnTo>
                  <a:pt x="931" y="402"/>
                </a:lnTo>
                <a:lnTo>
                  <a:pt x="913" y="416"/>
                </a:lnTo>
                <a:lnTo>
                  <a:pt x="893" y="428"/>
                </a:lnTo>
                <a:lnTo>
                  <a:pt x="861" y="445"/>
                </a:lnTo>
                <a:lnTo>
                  <a:pt x="838" y="455"/>
                </a:lnTo>
                <a:lnTo>
                  <a:pt x="829" y="458"/>
                </a:lnTo>
                <a:lnTo>
                  <a:pt x="829" y="458"/>
                </a:lnTo>
                <a:lnTo>
                  <a:pt x="846" y="454"/>
                </a:lnTo>
                <a:lnTo>
                  <a:pt x="866" y="448"/>
                </a:lnTo>
                <a:lnTo>
                  <a:pt x="879" y="442"/>
                </a:lnTo>
                <a:lnTo>
                  <a:pt x="896" y="434"/>
                </a:lnTo>
                <a:lnTo>
                  <a:pt x="944" y="408"/>
                </a:lnTo>
                <a:lnTo>
                  <a:pt x="944" y="408"/>
                </a:lnTo>
                <a:lnTo>
                  <a:pt x="985" y="430"/>
                </a:lnTo>
                <a:lnTo>
                  <a:pt x="1026" y="449"/>
                </a:lnTo>
                <a:lnTo>
                  <a:pt x="1065" y="467"/>
                </a:lnTo>
                <a:lnTo>
                  <a:pt x="1103" y="482"/>
                </a:lnTo>
                <a:lnTo>
                  <a:pt x="1139" y="496"/>
                </a:lnTo>
                <a:lnTo>
                  <a:pt x="1174" y="506"/>
                </a:lnTo>
                <a:lnTo>
                  <a:pt x="1206" y="512"/>
                </a:lnTo>
                <a:lnTo>
                  <a:pt x="1221" y="514"/>
                </a:lnTo>
                <a:lnTo>
                  <a:pt x="1236" y="514"/>
                </a:lnTo>
                <a:lnTo>
                  <a:pt x="1236" y="514"/>
                </a:lnTo>
                <a:lnTo>
                  <a:pt x="1254" y="514"/>
                </a:lnTo>
                <a:lnTo>
                  <a:pt x="1274" y="512"/>
                </a:lnTo>
                <a:lnTo>
                  <a:pt x="1292" y="509"/>
                </a:lnTo>
                <a:lnTo>
                  <a:pt x="1308" y="505"/>
                </a:lnTo>
                <a:lnTo>
                  <a:pt x="1325" y="500"/>
                </a:lnTo>
                <a:lnTo>
                  <a:pt x="1340" y="494"/>
                </a:lnTo>
                <a:lnTo>
                  <a:pt x="1354" y="488"/>
                </a:lnTo>
                <a:lnTo>
                  <a:pt x="1367" y="481"/>
                </a:lnTo>
                <a:lnTo>
                  <a:pt x="1379" y="473"/>
                </a:lnTo>
                <a:lnTo>
                  <a:pt x="1390" y="464"/>
                </a:lnTo>
                <a:lnTo>
                  <a:pt x="1399" y="455"/>
                </a:lnTo>
                <a:lnTo>
                  <a:pt x="1408" y="445"/>
                </a:lnTo>
                <a:lnTo>
                  <a:pt x="1414" y="434"/>
                </a:lnTo>
                <a:lnTo>
                  <a:pt x="1419" y="422"/>
                </a:lnTo>
                <a:lnTo>
                  <a:pt x="1423" y="412"/>
                </a:lnTo>
                <a:lnTo>
                  <a:pt x="1425" y="399"/>
                </a:lnTo>
                <a:lnTo>
                  <a:pt x="1425" y="399"/>
                </a:lnTo>
                <a:lnTo>
                  <a:pt x="1438" y="396"/>
                </a:lnTo>
                <a:lnTo>
                  <a:pt x="1450" y="392"/>
                </a:lnTo>
                <a:lnTo>
                  <a:pt x="1462" y="387"/>
                </a:lnTo>
                <a:lnTo>
                  <a:pt x="1473" y="381"/>
                </a:lnTo>
                <a:lnTo>
                  <a:pt x="1484" y="374"/>
                </a:lnTo>
                <a:lnTo>
                  <a:pt x="1493" y="368"/>
                </a:lnTo>
                <a:lnTo>
                  <a:pt x="1502" y="359"/>
                </a:lnTo>
                <a:lnTo>
                  <a:pt x="1509" y="351"/>
                </a:lnTo>
                <a:lnTo>
                  <a:pt x="1515" y="342"/>
                </a:lnTo>
                <a:lnTo>
                  <a:pt x="1521" y="333"/>
                </a:lnTo>
                <a:lnTo>
                  <a:pt x="1526" y="324"/>
                </a:lnTo>
                <a:lnTo>
                  <a:pt x="1530" y="314"/>
                </a:lnTo>
                <a:lnTo>
                  <a:pt x="1533" y="304"/>
                </a:lnTo>
                <a:lnTo>
                  <a:pt x="1536" y="294"/>
                </a:lnTo>
                <a:lnTo>
                  <a:pt x="1538" y="283"/>
                </a:lnTo>
                <a:lnTo>
                  <a:pt x="1538" y="274"/>
                </a:lnTo>
                <a:lnTo>
                  <a:pt x="1538" y="274"/>
                </a:lnTo>
                <a:close/>
                <a:moveTo>
                  <a:pt x="760" y="176"/>
                </a:moveTo>
                <a:lnTo>
                  <a:pt x="760" y="176"/>
                </a:lnTo>
                <a:lnTo>
                  <a:pt x="798" y="157"/>
                </a:lnTo>
                <a:lnTo>
                  <a:pt x="798" y="157"/>
                </a:lnTo>
                <a:lnTo>
                  <a:pt x="867" y="193"/>
                </a:lnTo>
                <a:lnTo>
                  <a:pt x="867" y="193"/>
                </a:lnTo>
                <a:lnTo>
                  <a:pt x="923" y="225"/>
                </a:lnTo>
                <a:lnTo>
                  <a:pt x="923" y="225"/>
                </a:lnTo>
                <a:lnTo>
                  <a:pt x="764" y="294"/>
                </a:lnTo>
                <a:lnTo>
                  <a:pt x="764" y="294"/>
                </a:lnTo>
                <a:lnTo>
                  <a:pt x="740" y="279"/>
                </a:lnTo>
                <a:lnTo>
                  <a:pt x="740" y="279"/>
                </a:lnTo>
                <a:lnTo>
                  <a:pt x="653" y="232"/>
                </a:lnTo>
                <a:lnTo>
                  <a:pt x="653" y="232"/>
                </a:lnTo>
                <a:lnTo>
                  <a:pt x="760" y="176"/>
                </a:lnTo>
                <a:lnTo>
                  <a:pt x="760" y="176"/>
                </a:lnTo>
                <a:close/>
                <a:moveTo>
                  <a:pt x="35" y="250"/>
                </a:moveTo>
                <a:lnTo>
                  <a:pt x="35" y="250"/>
                </a:lnTo>
                <a:lnTo>
                  <a:pt x="36" y="235"/>
                </a:lnTo>
                <a:lnTo>
                  <a:pt x="39" y="219"/>
                </a:lnTo>
                <a:lnTo>
                  <a:pt x="44" y="203"/>
                </a:lnTo>
                <a:lnTo>
                  <a:pt x="51" y="190"/>
                </a:lnTo>
                <a:lnTo>
                  <a:pt x="60" y="175"/>
                </a:lnTo>
                <a:lnTo>
                  <a:pt x="69" y="163"/>
                </a:lnTo>
                <a:lnTo>
                  <a:pt x="82" y="149"/>
                </a:lnTo>
                <a:lnTo>
                  <a:pt x="95" y="139"/>
                </a:lnTo>
                <a:lnTo>
                  <a:pt x="110" y="128"/>
                </a:lnTo>
                <a:lnTo>
                  <a:pt x="125" y="118"/>
                </a:lnTo>
                <a:lnTo>
                  <a:pt x="142" y="110"/>
                </a:lnTo>
                <a:lnTo>
                  <a:pt x="159" y="102"/>
                </a:lnTo>
                <a:lnTo>
                  <a:pt x="178" y="98"/>
                </a:lnTo>
                <a:lnTo>
                  <a:pt x="196" y="93"/>
                </a:lnTo>
                <a:lnTo>
                  <a:pt x="216" y="90"/>
                </a:lnTo>
                <a:lnTo>
                  <a:pt x="237" y="90"/>
                </a:lnTo>
                <a:lnTo>
                  <a:pt x="237" y="90"/>
                </a:lnTo>
                <a:lnTo>
                  <a:pt x="252" y="90"/>
                </a:lnTo>
                <a:lnTo>
                  <a:pt x="269" y="92"/>
                </a:lnTo>
                <a:lnTo>
                  <a:pt x="289" y="96"/>
                </a:lnTo>
                <a:lnTo>
                  <a:pt x="308" y="101"/>
                </a:lnTo>
                <a:lnTo>
                  <a:pt x="351" y="113"/>
                </a:lnTo>
                <a:lnTo>
                  <a:pt x="396" y="128"/>
                </a:lnTo>
                <a:lnTo>
                  <a:pt x="446" y="148"/>
                </a:lnTo>
                <a:lnTo>
                  <a:pt x="496" y="169"/>
                </a:lnTo>
                <a:lnTo>
                  <a:pt x="548" y="193"/>
                </a:lnTo>
                <a:lnTo>
                  <a:pt x="600" y="219"/>
                </a:lnTo>
                <a:lnTo>
                  <a:pt x="600" y="219"/>
                </a:lnTo>
                <a:lnTo>
                  <a:pt x="526" y="252"/>
                </a:lnTo>
                <a:lnTo>
                  <a:pt x="455" y="280"/>
                </a:lnTo>
                <a:lnTo>
                  <a:pt x="455" y="280"/>
                </a:lnTo>
                <a:lnTo>
                  <a:pt x="403" y="259"/>
                </a:lnTo>
                <a:lnTo>
                  <a:pt x="379" y="250"/>
                </a:lnTo>
                <a:lnTo>
                  <a:pt x="355" y="243"/>
                </a:lnTo>
                <a:lnTo>
                  <a:pt x="334" y="237"/>
                </a:lnTo>
                <a:lnTo>
                  <a:pt x="313" y="232"/>
                </a:lnTo>
                <a:lnTo>
                  <a:pt x="292" y="231"/>
                </a:lnTo>
                <a:lnTo>
                  <a:pt x="273" y="229"/>
                </a:lnTo>
                <a:lnTo>
                  <a:pt x="273" y="229"/>
                </a:lnTo>
                <a:lnTo>
                  <a:pt x="255" y="229"/>
                </a:lnTo>
                <a:lnTo>
                  <a:pt x="239" y="231"/>
                </a:lnTo>
                <a:lnTo>
                  <a:pt x="224" y="234"/>
                </a:lnTo>
                <a:lnTo>
                  <a:pt x="207" y="237"/>
                </a:lnTo>
                <a:lnTo>
                  <a:pt x="193" y="241"/>
                </a:lnTo>
                <a:lnTo>
                  <a:pt x="180" y="246"/>
                </a:lnTo>
                <a:lnTo>
                  <a:pt x="168" y="252"/>
                </a:lnTo>
                <a:lnTo>
                  <a:pt x="157" y="259"/>
                </a:lnTo>
                <a:lnTo>
                  <a:pt x="147" y="267"/>
                </a:lnTo>
                <a:lnTo>
                  <a:pt x="137" y="276"/>
                </a:lnTo>
                <a:lnTo>
                  <a:pt x="130" y="286"/>
                </a:lnTo>
                <a:lnTo>
                  <a:pt x="124" y="297"/>
                </a:lnTo>
                <a:lnTo>
                  <a:pt x="119" y="309"/>
                </a:lnTo>
                <a:lnTo>
                  <a:pt x="115" y="323"/>
                </a:lnTo>
                <a:lnTo>
                  <a:pt x="113" y="338"/>
                </a:lnTo>
                <a:lnTo>
                  <a:pt x="112" y="353"/>
                </a:lnTo>
                <a:lnTo>
                  <a:pt x="112" y="353"/>
                </a:lnTo>
                <a:lnTo>
                  <a:pt x="112" y="357"/>
                </a:lnTo>
                <a:lnTo>
                  <a:pt x="112" y="357"/>
                </a:lnTo>
                <a:lnTo>
                  <a:pt x="97" y="350"/>
                </a:lnTo>
                <a:lnTo>
                  <a:pt x="83" y="341"/>
                </a:lnTo>
                <a:lnTo>
                  <a:pt x="69" y="330"/>
                </a:lnTo>
                <a:lnTo>
                  <a:pt x="57" y="317"/>
                </a:lnTo>
                <a:lnTo>
                  <a:pt x="48" y="303"/>
                </a:lnTo>
                <a:lnTo>
                  <a:pt x="41" y="286"/>
                </a:lnTo>
                <a:lnTo>
                  <a:pt x="36" y="270"/>
                </a:lnTo>
                <a:lnTo>
                  <a:pt x="35" y="250"/>
                </a:lnTo>
                <a:lnTo>
                  <a:pt x="35" y="250"/>
                </a:lnTo>
                <a:close/>
                <a:moveTo>
                  <a:pt x="147" y="356"/>
                </a:moveTo>
                <a:lnTo>
                  <a:pt x="147" y="356"/>
                </a:lnTo>
                <a:lnTo>
                  <a:pt x="148" y="342"/>
                </a:lnTo>
                <a:lnTo>
                  <a:pt x="150" y="329"/>
                </a:lnTo>
                <a:lnTo>
                  <a:pt x="153" y="317"/>
                </a:lnTo>
                <a:lnTo>
                  <a:pt x="157" y="306"/>
                </a:lnTo>
                <a:lnTo>
                  <a:pt x="163" y="295"/>
                </a:lnTo>
                <a:lnTo>
                  <a:pt x="169" y="286"/>
                </a:lnTo>
                <a:lnTo>
                  <a:pt x="177" y="277"/>
                </a:lnTo>
                <a:lnTo>
                  <a:pt x="186" y="270"/>
                </a:lnTo>
                <a:lnTo>
                  <a:pt x="195" y="264"/>
                </a:lnTo>
                <a:lnTo>
                  <a:pt x="204" y="258"/>
                </a:lnTo>
                <a:lnTo>
                  <a:pt x="215" y="253"/>
                </a:lnTo>
                <a:lnTo>
                  <a:pt x="225" y="250"/>
                </a:lnTo>
                <a:lnTo>
                  <a:pt x="237" y="247"/>
                </a:lnTo>
                <a:lnTo>
                  <a:pt x="249" y="244"/>
                </a:lnTo>
                <a:lnTo>
                  <a:pt x="273" y="243"/>
                </a:lnTo>
                <a:lnTo>
                  <a:pt x="273" y="243"/>
                </a:lnTo>
                <a:lnTo>
                  <a:pt x="290" y="244"/>
                </a:lnTo>
                <a:lnTo>
                  <a:pt x="308" y="246"/>
                </a:lnTo>
                <a:lnTo>
                  <a:pt x="326" y="250"/>
                </a:lnTo>
                <a:lnTo>
                  <a:pt x="346" y="256"/>
                </a:lnTo>
                <a:lnTo>
                  <a:pt x="366" y="262"/>
                </a:lnTo>
                <a:lnTo>
                  <a:pt x="387" y="271"/>
                </a:lnTo>
                <a:lnTo>
                  <a:pt x="431" y="291"/>
                </a:lnTo>
                <a:lnTo>
                  <a:pt x="431" y="291"/>
                </a:lnTo>
                <a:lnTo>
                  <a:pt x="387" y="307"/>
                </a:lnTo>
                <a:lnTo>
                  <a:pt x="344" y="323"/>
                </a:lnTo>
                <a:lnTo>
                  <a:pt x="305" y="335"/>
                </a:lnTo>
                <a:lnTo>
                  <a:pt x="269" y="345"/>
                </a:lnTo>
                <a:lnTo>
                  <a:pt x="236" y="354"/>
                </a:lnTo>
                <a:lnTo>
                  <a:pt x="207" y="360"/>
                </a:lnTo>
                <a:lnTo>
                  <a:pt x="181" y="365"/>
                </a:lnTo>
                <a:lnTo>
                  <a:pt x="159" y="366"/>
                </a:lnTo>
                <a:lnTo>
                  <a:pt x="159" y="366"/>
                </a:lnTo>
                <a:lnTo>
                  <a:pt x="148" y="365"/>
                </a:lnTo>
                <a:lnTo>
                  <a:pt x="148" y="365"/>
                </a:lnTo>
                <a:lnTo>
                  <a:pt x="147" y="356"/>
                </a:lnTo>
                <a:lnTo>
                  <a:pt x="147" y="356"/>
                </a:lnTo>
                <a:close/>
                <a:moveTo>
                  <a:pt x="283" y="481"/>
                </a:moveTo>
                <a:lnTo>
                  <a:pt x="283" y="481"/>
                </a:lnTo>
                <a:lnTo>
                  <a:pt x="257" y="479"/>
                </a:lnTo>
                <a:lnTo>
                  <a:pt x="243" y="476"/>
                </a:lnTo>
                <a:lnTo>
                  <a:pt x="233" y="475"/>
                </a:lnTo>
                <a:lnTo>
                  <a:pt x="221" y="470"/>
                </a:lnTo>
                <a:lnTo>
                  <a:pt x="210" y="466"/>
                </a:lnTo>
                <a:lnTo>
                  <a:pt x="201" y="461"/>
                </a:lnTo>
                <a:lnTo>
                  <a:pt x="192" y="455"/>
                </a:lnTo>
                <a:lnTo>
                  <a:pt x="183" y="448"/>
                </a:lnTo>
                <a:lnTo>
                  <a:pt x="175" y="440"/>
                </a:lnTo>
                <a:lnTo>
                  <a:pt x="169" y="433"/>
                </a:lnTo>
                <a:lnTo>
                  <a:pt x="163" y="424"/>
                </a:lnTo>
                <a:lnTo>
                  <a:pt x="159" y="413"/>
                </a:lnTo>
                <a:lnTo>
                  <a:pt x="154" y="402"/>
                </a:lnTo>
                <a:lnTo>
                  <a:pt x="151" y="392"/>
                </a:lnTo>
                <a:lnTo>
                  <a:pt x="150" y="380"/>
                </a:lnTo>
                <a:lnTo>
                  <a:pt x="150" y="380"/>
                </a:lnTo>
                <a:lnTo>
                  <a:pt x="159" y="380"/>
                </a:lnTo>
                <a:lnTo>
                  <a:pt x="159" y="380"/>
                </a:lnTo>
                <a:lnTo>
                  <a:pt x="205" y="378"/>
                </a:lnTo>
                <a:lnTo>
                  <a:pt x="249" y="375"/>
                </a:lnTo>
                <a:lnTo>
                  <a:pt x="290" y="371"/>
                </a:lnTo>
                <a:lnTo>
                  <a:pt x="328" y="365"/>
                </a:lnTo>
                <a:lnTo>
                  <a:pt x="366" y="356"/>
                </a:lnTo>
                <a:lnTo>
                  <a:pt x="402" y="345"/>
                </a:lnTo>
                <a:lnTo>
                  <a:pt x="440" y="332"/>
                </a:lnTo>
                <a:lnTo>
                  <a:pt x="479" y="315"/>
                </a:lnTo>
                <a:lnTo>
                  <a:pt x="479" y="315"/>
                </a:lnTo>
                <a:lnTo>
                  <a:pt x="589" y="374"/>
                </a:lnTo>
                <a:lnTo>
                  <a:pt x="589" y="374"/>
                </a:lnTo>
                <a:lnTo>
                  <a:pt x="496" y="418"/>
                </a:lnTo>
                <a:lnTo>
                  <a:pt x="453" y="436"/>
                </a:lnTo>
                <a:lnTo>
                  <a:pt x="414" y="451"/>
                </a:lnTo>
                <a:lnTo>
                  <a:pt x="378" y="464"/>
                </a:lnTo>
                <a:lnTo>
                  <a:pt x="344" y="473"/>
                </a:lnTo>
                <a:lnTo>
                  <a:pt x="313" y="479"/>
                </a:lnTo>
                <a:lnTo>
                  <a:pt x="298" y="481"/>
                </a:lnTo>
                <a:lnTo>
                  <a:pt x="283" y="481"/>
                </a:lnTo>
                <a:lnTo>
                  <a:pt x="283" y="481"/>
                </a:lnTo>
                <a:close/>
                <a:moveTo>
                  <a:pt x="613" y="363"/>
                </a:moveTo>
                <a:lnTo>
                  <a:pt x="613" y="363"/>
                </a:lnTo>
                <a:lnTo>
                  <a:pt x="557" y="332"/>
                </a:lnTo>
                <a:lnTo>
                  <a:pt x="503" y="304"/>
                </a:lnTo>
                <a:lnTo>
                  <a:pt x="503" y="304"/>
                </a:lnTo>
                <a:lnTo>
                  <a:pt x="567" y="274"/>
                </a:lnTo>
                <a:lnTo>
                  <a:pt x="639" y="238"/>
                </a:lnTo>
                <a:lnTo>
                  <a:pt x="639" y="238"/>
                </a:lnTo>
                <a:lnTo>
                  <a:pt x="690" y="265"/>
                </a:lnTo>
                <a:lnTo>
                  <a:pt x="740" y="294"/>
                </a:lnTo>
                <a:lnTo>
                  <a:pt x="740" y="294"/>
                </a:lnTo>
                <a:lnTo>
                  <a:pt x="751" y="300"/>
                </a:lnTo>
                <a:lnTo>
                  <a:pt x="751" y="300"/>
                </a:lnTo>
                <a:lnTo>
                  <a:pt x="680" y="332"/>
                </a:lnTo>
                <a:lnTo>
                  <a:pt x="613" y="363"/>
                </a:lnTo>
                <a:lnTo>
                  <a:pt x="613" y="363"/>
                </a:lnTo>
                <a:close/>
                <a:moveTo>
                  <a:pt x="799" y="314"/>
                </a:moveTo>
                <a:lnTo>
                  <a:pt x="799" y="314"/>
                </a:lnTo>
                <a:lnTo>
                  <a:pt x="953" y="241"/>
                </a:lnTo>
                <a:lnTo>
                  <a:pt x="953" y="241"/>
                </a:lnTo>
                <a:lnTo>
                  <a:pt x="1024" y="282"/>
                </a:lnTo>
                <a:lnTo>
                  <a:pt x="1089" y="318"/>
                </a:lnTo>
                <a:lnTo>
                  <a:pt x="1089" y="318"/>
                </a:lnTo>
                <a:lnTo>
                  <a:pt x="1027" y="348"/>
                </a:lnTo>
                <a:lnTo>
                  <a:pt x="958" y="383"/>
                </a:lnTo>
                <a:lnTo>
                  <a:pt x="958" y="383"/>
                </a:lnTo>
                <a:lnTo>
                  <a:pt x="940" y="392"/>
                </a:lnTo>
                <a:lnTo>
                  <a:pt x="940" y="392"/>
                </a:lnTo>
                <a:lnTo>
                  <a:pt x="869" y="353"/>
                </a:lnTo>
                <a:lnTo>
                  <a:pt x="799" y="314"/>
                </a:lnTo>
                <a:lnTo>
                  <a:pt x="799" y="314"/>
                </a:lnTo>
                <a:close/>
                <a:moveTo>
                  <a:pt x="1236" y="500"/>
                </a:moveTo>
                <a:lnTo>
                  <a:pt x="1236" y="500"/>
                </a:lnTo>
                <a:lnTo>
                  <a:pt x="1221" y="500"/>
                </a:lnTo>
                <a:lnTo>
                  <a:pt x="1207" y="499"/>
                </a:lnTo>
                <a:lnTo>
                  <a:pt x="1175" y="493"/>
                </a:lnTo>
                <a:lnTo>
                  <a:pt x="1144" y="484"/>
                </a:lnTo>
                <a:lnTo>
                  <a:pt x="1109" y="472"/>
                </a:lnTo>
                <a:lnTo>
                  <a:pt x="1073" y="457"/>
                </a:lnTo>
                <a:lnTo>
                  <a:pt x="1035" y="440"/>
                </a:lnTo>
                <a:lnTo>
                  <a:pt x="996" y="421"/>
                </a:lnTo>
                <a:lnTo>
                  <a:pt x="956" y="401"/>
                </a:lnTo>
                <a:lnTo>
                  <a:pt x="956" y="401"/>
                </a:lnTo>
                <a:lnTo>
                  <a:pt x="1030" y="357"/>
                </a:lnTo>
                <a:lnTo>
                  <a:pt x="1065" y="339"/>
                </a:lnTo>
                <a:lnTo>
                  <a:pt x="1098" y="323"/>
                </a:lnTo>
                <a:lnTo>
                  <a:pt x="1098" y="323"/>
                </a:lnTo>
                <a:lnTo>
                  <a:pt x="1133" y="339"/>
                </a:lnTo>
                <a:lnTo>
                  <a:pt x="1168" y="356"/>
                </a:lnTo>
                <a:lnTo>
                  <a:pt x="1203" y="369"/>
                </a:lnTo>
                <a:lnTo>
                  <a:pt x="1237" y="381"/>
                </a:lnTo>
                <a:lnTo>
                  <a:pt x="1274" y="390"/>
                </a:lnTo>
                <a:lnTo>
                  <a:pt x="1310" y="396"/>
                </a:lnTo>
                <a:lnTo>
                  <a:pt x="1349" y="401"/>
                </a:lnTo>
                <a:lnTo>
                  <a:pt x="1390" y="402"/>
                </a:lnTo>
                <a:lnTo>
                  <a:pt x="1390" y="402"/>
                </a:lnTo>
                <a:lnTo>
                  <a:pt x="1413" y="401"/>
                </a:lnTo>
                <a:lnTo>
                  <a:pt x="1413" y="401"/>
                </a:lnTo>
                <a:lnTo>
                  <a:pt x="1411" y="412"/>
                </a:lnTo>
                <a:lnTo>
                  <a:pt x="1407" y="422"/>
                </a:lnTo>
                <a:lnTo>
                  <a:pt x="1402" y="433"/>
                </a:lnTo>
                <a:lnTo>
                  <a:pt x="1394" y="442"/>
                </a:lnTo>
                <a:lnTo>
                  <a:pt x="1387" y="451"/>
                </a:lnTo>
                <a:lnTo>
                  <a:pt x="1376" y="460"/>
                </a:lnTo>
                <a:lnTo>
                  <a:pt x="1366" y="466"/>
                </a:lnTo>
                <a:lnTo>
                  <a:pt x="1354" y="473"/>
                </a:lnTo>
                <a:lnTo>
                  <a:pt x="1342" y="479"/>
                </a:lnTo>
                <a:lnTo>
                  <a:pt x="1328" y="485"/>
                </a:lnTo>
                <a:lnTo>
                  <a:pt x="1314" y="490"/>
                </a:lnTo>
                <a:lnTo>
                  <a:pt x="1299" y="493"/>
                </a:lnTo>
                <a:lnTo>
                  <a:pt x="1268" y="499"/>
                </a:lnTo>
                <a:lnTo>
                  <a:pt x="1236" y="500"/>
                </a:lnTo>
                <a:lnTo>
                  <a:pt x="1236" y="500"/>
                </a:lnTo>
                <a:close/>
                <a:moveTo>
                  <a:pt x="1112" y="315"/>
                </a:moveTo>
                <a:lnTo>
                  <a:pt x="1112" y="315"/>
                </a:lnTo>
                <a:lnTo>
                  <a:pt x="1156" y="297"/>
                </a:lnTo>
                <a:lnTo>
                  <a:pt x="1175" y="289"/>
                </a:lnTo>
                <a:lnTo>
                  <a:pt x="1195" y="283"/>
                </a:lnTo>
                <a:lnTo>
                  <a:pt x="1215" y="279"/>
                </a:lnTo>
                <a:lnTo>
                  <a:pt x="1234" y="276"/>
                </a:lnTo>
                <a:lnTo>
                  <a:pt x="1252" y="273"/>
                </a:lnTo>
                <a:lnTo>
                  <a:pt x="1271" y="273"/>
                </a:lnTo>
                <a:lnTo>
                  <a:pt x="1271" y="273"/>
                </a:lnTo>
                <a:lnTo>
                  <a:pt x="1284" y="273"/>
                </a:lnTo>
                <a:lnTo>
                  <a:pt x="1298" y="274"/>
                </a:lnTo>
                <a:lnTo>
                  <a:pt x="1311" y="277"/>
                </a:lnTo>
                <a:lnTo>
                  <a:pt x="1323" y="280"/>
                </a:lnTo>
                <a:lnTo>
                  <a:pt x="1336" y="285"/>
                </a:lnTo>
                <a:lnTo>
                  <a:pt x="1348" y="289"/>
                </a:lnTo>
                <a:lnTo>
                  <a:pt x="1358" y="295"/>
                </a:lnTo>
                <a:lnTo>
                  <a:pt x="1369" y="303"/>
                </a:lnTo>
                <a:lnTo>
                  <a:pt x="1378" y="311"/>
                </a:lnTo>
                <a:lnTo>
                  <a:pt x="1387" y="320"/>
                </a:lnTo>
                <a:lnTo>
                  <a:pt x="1394" y="329"/>
                </a:lnTo>
                <a:lnTo>
                  <a:pt x="1401" y="339"/>
                </a:lnTo>
                <a:lnTo>
                  <a:pt x="1405" y="350"/>
                </a:lnTo>
                <a:lnTo>
                  <a:pt x="1410" y="362"/>
                </a:lnTo>
                <a:lnTo>
                  <a:pt x="1413" y="374"/>
                </a:lnTo>
                <a:lnTo>
                  <a:pt x="1414" y="387"/>
                </a:lnTo>
                <a:lnTo>
                  <a:pt x="1414" y="387"/>
                </a:lnTo>
                <a:lnTo>
                  <a:pt x="1390" y="389"/>
                </a:lnTo>
                <a:lnTo>
                  <a:pt x="1390" y="389"/>
                </a:lnTo>
                <a:lnTo>
                  <a:pt x="1351" y="387"/>
                </a:lnTo>
                <a:lnTo>
                  <a:pt x="1314" y="384"/>
                </a:lnTo>
                <a:lnTo>
                  <a:pt x="1280" y="377"/>
                </a:lnTo>
                <a:lnTo>
                  <a:pt x="1245" y="369"/>
                </a:lnTo>
                <a:lnTo>
                  <a:pt x="1212" y="359"/>
                </a:lnTo>
                <a:lnTo>
                  <a:pt x="1178" y="345"/>
                </a:lnTo>
                <a:lnTo>
                  <a:pt x="1145" y="332"/>
                </a:lnTo>
                <a:lnTo>
                  <a:pt x="1112" y="315"/>
                </a:lnTo>
                <a:lnTo>
                  <a:pt x="1112" y="315"/>
                </a:lnTo>
                <a:close/>
                <a:moveTo>
                  <a:pt x="1425" y="384"/>
                </a:moveTo>
                <a:lnTo>
                  <a:pt x="1425" y="384"/>
                </a:lnTo>
                <a:lnTo>
                  <a:pt x="1423" y="372"/>
                </a:lnTo>
                <a:lnTo>
                  <a:pt x="1420" y="359"/>
                </a:lnTo>
                <a:lnTo>
                  <a:pt x="1417" y="347"/>
                </a:lnTo>
                <a:lnTo>
                  <a:pt x="1411" y="335"/>
                </a:lnTo>
                <a:lnTo>
                  <a:pt x="1405" y="324"/>
                </a:lnTo>
                <a:lnTo>
                  <a:pt x="1397" y="314"/>
                </a:lnTo>
                <a:lnTo>
                  <a:pt x="1388" y="303"/>
                </a:lnTo>
                <a:lnTo>
                  <a:pt x="1378" y="294"/>
                </a:lnTo>
                <a:lnTo>
                  <a:pt x="1367" y="286"/>
                </a:lnTo>
                <a:lnTo>
                  <a:pt x="1355" y="280"/>
                </a:lnTo>
                <a:lnTo>
                  <a:pt x="1343" y="273"/>
                </a:lnTo>
                <a:lnTo>
                  <a:pt x="1330" y="268"/>
                </a:lnTo>
                <a:lnTo>
                  <a:pt x="1316" y="264"/>
                </a:lnTo>
                <a:lnTo>
                  <a:pt x="1301" y="261"/>
                </a:lnTo>
                <a:lnTo>
                  <a:pt x="1287" y="259"/>
                </a:lnTo>
                <a:lnTo>
                  <a:pt x="1271" y="259"/>
                </a:lnTo>
                <a:lnTo>
                  <a:pt x="1271" y="259"/>
                </a:lnTo>
                <a:lnTo>
                  <a:pt x="1251" y="259"/>
                </a:lnTo>
                <a:lnTo>
                  <a:pt x="1231" y="262"/>
                </a:lnTo>
                <a:lnTo>
                  <a:pt x="1212" y="267"/>
                </a:lnTo>
                <a:lnTo>
                  <a:pt x="1192" y="273"/>
                </a:lnTo>
                <a:lnTo>
                  <a:pt x="1171" y="280"/>
                </a:lnTo>
                <a:lnTo>
                  <a:pt x="1148" y="289"/>
                </a:lnTo>
                <a:lnTo>
                  <a:pt x="1103" y="311"/>
                </a:lnTo>
                <a:lnTo>
                  <a:pt x="1103" y="311"/>
                </a:lnTo>
                <a:lnTo>
                  <a:pt x="1038" y="276"/>
                </a:lnTo>
                <a:lnTo>
                  <a:pt x="967" y="235"/>
                </a:lnTo>
                <a:lnTo>
                  <a:pt x="967" y="235"/>
                </a:lnTo>
                <a:lnTo>
                  <a:pt x="1015" y="214"/>
                </a:lnTo>
                <a:lnTo>
                  <a:pt x="1061" y="194"/>
                </a:lnTo>
                <a:lnTo>
                  <a:pt x="1104" y="176"/>
                </a:lnTo>
                <a:lnTo>
                  <a:pt x="1148" y="163"/>
                </a:lnTo>
                <a:lnTo>
                  <a:pt x="1191" y="151"/>
                </a:lnTo>
                <a:lnTo>
                  <a:pt x="1231" y="142"/>
                </a:lnTo>
                <a:lnTo>
                  <a:pt x="1274" y="136"/>
                </a:lnTo>
                <a:lnTo>
                  <a:pt x="1295" y="134"/>
                </a:lnTo>
                <a:lnTo>
                  <a:pt x="1314" y="134"/>
                </a:lnTo>
                <a:lnTo>
                  <a:pt x="1314" y="134"/>
                </a:lnTo>
                <a:lnTo>
                  <a:pt x="1343" y="134"/>
                </a:lnTo>
                <a:lnTo>
                  <a:pt x="1367" y="137"/>
                </a:lnTo>
                <a:lnTo>
                  <a:pt x="1391" y="142"/>
                </a:lnTo>
                <a:lnTo>
                  <a:pt x="1413" y="148"/>
                </a:lnTo>
                <a:lnTo>
                  <a:pt x="1432" y="154"/>
                </a:lnTo>
                <a:lnTo>
                  <a:pt x="1449" y="163"/>
                </a:lnTo>
                <a:lnTo>
                  <a:pt x="1464" y="172"/>
                </a:lnTo>
                <a:lnTo>
                  <a:pt x="1478" y="182"/>
                </a:lnTo>
                <a:lnTo>
                  <a:pt x="1490" y="193"/>
                </a:lnTo>
                <a:lnTo>
                  <a:pt x="1499" y="203"/>
                </a:lnTo>
                <a:lnTo>
                  <a:pt x="1506" y="216"/>
                </a:lnTo>
                <a:lnTo>
                  <a:pt x="1514" y="228"/>
                </a:lnTo>
                <a:lnTo>
                  <a:pt x="1518" y="240"/>
                </a:lnTo>
                <a:lnTo>
                  <a:pt x="1521" y="252"/>
                </a:lnTo>
                <a:lnTo>
                  <a:pt x="1524" y="262"/>
                </a:lnTo>
                <a:lnTo>
                  <a:pt x="1524" y="274"/>
                </a:lnTo>
                <a:lnTo>
                  <a:pt x="1524" y="274"/>
                </a:lnTo>
                <a:lnTo>
                  <a:pt x="1524" y="283"/>
                </a:lnTo>
                <a:lnTo>
                  <a:pt x="1523" y="292"/>
                </a:lnTo>
                <a:lnTo>
                  <a:pt x="1517" y="311"/>
                </a:lnTo>
                <a:lnTo>
                  <a:pt x="1509" y="329"/>
                </a:lnTo>
                <a:lnTo>
                  <a:pt x="1497" y="344"/>
                </a:lnTo>
                <a:lnTo>
                  <a:pt x="1482" y="357"/>
                </a:lnTo>
                <a:lnTo>
                  <a:pt x="1465" y="369"/>
                </a:lnTo>
                <a:lnTo>
                  <a:pt x="1446" y="378"/>
                </a:lnTo>
                <a:lnTo>
                  <a:pt x="1425" y="384"/>
                </a:lnTo>
                <a:lnTo>
                  <a:pt x="1425" y="384"/>
                </a:lnTo>
                <a:close/>
              </a:path>
            </a:pathLst>
          </a:custGeom>
          <a:solidFill>
            <a:srgbClr val="005784"/>
          </a:solidFill>
          <a:ln>
            <a:solidFill>
              <a:srgbClr val="00578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5784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96854" y="1"/>
            <a:ext cx="2178932" cy="12289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5629082"/>
            <a:ext cx="2178932" cy="1228918"/>
          </a:xfrm>
          <a:prstGeom prst="rect">
            <a:avLst/>
          </a:prstGeom>
        </p:spPr>
      </p:pic>
      <p:sp>
        <p:nvSpPr>
          <p:cNvPr id="32" name="菱形 31"/>
          <p:cNvSpPr/>
          <p:nvPr/>
        </p:nvSpPr>
        <p:spPr bwMode="auto">
          <a:xfrm>
            <a:off x="3810000" y="1143000"/>
            <a:ext cx="4572001" cy="4572000"/>
          </a:xfrm>
          <a:prstGeom prst="diamond">
            <a:avLst/>
          </a:prstGeom>
          <a:noFill/>
          <a:ln w="22225">
            <a:solidFill>
              <a:srgbClr val="387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grpSp>
        <p:nvGrpSpPr>
          <p:cNvPr id="33" name="组合 53"/>
          <p:cNvGrpSpPr/>
          <p:nvPr/>
        </p:nvGrpSpPr>
        <p:grpSpPr bwMode="auto">
          <a:xfrm>
            <a:off x="3440113" y="2035995"/>
            <a:ext cx="1411477" cy="2786013"/>
            <a:chOff x="3643979" y="2434437"/>
            <a:chExt cx="508760" cy="1004025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54"/>
          <p:cNvGrpSpPr/>
          <p:nvPr/>
        </p:nvGrpSpPr>
        <p:grpSpPr bwMode="auto">
          <a:xfrm flipH="1">
            <a:off x="7340411" y="2035995"/>
            <a:ext cx="1411477" cy="2786013"/>
            <a:chOff x="3643979" y="2434437"/>
            <a:chExt cx="508760" cy="1004025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643979" y="2434714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3646268" y="2931872"/>
              <a:ext cx="506403" cy="506312"/>
            </a:xfrm>
            <a:prstGeom prst="line">
              <a:avLst/>
            </a:prstGeom>
            <a:ln w="22225">
              <a:solidFill>
                <a:srgbClr val="387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27"/>
          <p:cNvSpPr txBox="1">
            <a:spLocks noChangeArrowheads="1"/>
          </p:cNvSpPr>
          <p:nvPr/>
        </p:nvSpPr>
        <p:spPr bwMode="auto">
          <a:xfrm>
            <a:off x="4572000" y="3646488"/>
            <a:ext cx="3062288" cy="10763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32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原始数据采集与清洗</a:t>
            </a:r>
            <a:endParaRPr lang="zh-CN" altLang="en-US" sz="3200" b="1" kern="0" dirty="0">
              <a:solidFill>
                <a:srgbClr val="3276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70"/>
          <p:cNvSpPr/>
          <p:nvPr/>
        </p:nvSpPr>
        <p:spPr bwMode="auto">
          <a:xfrm>
            <a:off x="5573713" y="2243138"/>
            <a:ext cx="900112" cy="896937"/>
          </a:xfrm>
          <a:custGeom>
            <a:avLst/>
            <a:gdLst>
              <a:gd name="T0" fmla="*/ 949462323 w 296"/>
              <a:gd name="T1" fmla="*/ 1386459906 h 295"/>
              <a:gd name="T2" fmla="*/ 568735286 w 296"/>
              <a:gd name="T3" fmla="*/ 1057469832 h 295"/>
              <a:gd name="T4" fmla="*/ 568735286 w 296"/>
              <a:gd name="T5" fmla="*/ 1165565182 h 295"/>
              <a:gd name="T6" fmla="*/ 578138130 w 296"/>
              <a:gd name="T7" fmla="*/ 1142066325 h 295"/>
              <a:gd name="T8" fmla="*/ 648641223 w 296"/>
              <a:gd name="T9" fmla="*/ 1212565934 h 295"/>
              <a:gd name="T10" fmla="*/ 479429544 w 296"/>
              <a:gd name="T11" fmla="*/ 1367658998 h 295"/>
              <a:gd name="T12" fmla="*/ 479429544 w 296"/>
              <a:gd name="T13" fmla="*/ 855376016 h 295"/>
              <a:gd name="T14" fmla="*/ 902457222 w 296"/>
              <a:gd name="T15" fmla="*/ 1231363804 h 295"/>
              <a:gd name="T16" fmla="*/ 1259680189 w 296"/>
              <a:gd name="T17" fmla="*/ 131597245 h 295"/>
              <a:gd name="T18" fmla="*/ 159808835 w 296"/>
              <a:gd name="T19" fmla="*/ 531083890 h 295"/>
              <a:gd name="T20" fmla="*/ 390123803 w 296"/>
              <a:gd name="T21" fmla="*/ 756679602 h 295"/>
              <a:gd name="T22" fmla="*/ 846055355 w 296"/>
              <a:gd name="T23" fmla="*/ 408888619 h 295"/>
              <a:gd name="T24" fmla="*/ 902457222 w 296"/>
              <a:gd name="T25" fmla="*/ 488787163 h 295"/>
              <a:gd name="T26" fmla="*/ 390123803 w 296"/>
              <a:gd name="T27" fmla="*/ 878874873 h 295"/>
              <a:gd name="T28" fmla="*/ 0 w 296"/>
              <a:gd name="T29" fmla="*/ 488787163 h 295"/>
              <a:gd name="T30" fmla="*/ 1391289610 w 296"/>
              <a:gd name="T31" fmla="*/ 0 h 295"/>
              <a:gd name="T32" fmla="*/ 949462323 w 296"/>
              <a:gd name="T33" fmla="*/ 1386459906 h 2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6" h="295">
                <a:moveTo>
                  <a:pt x="202" y="295"/>
                </a:moveTo>
                <a:lnTo>
                  <a:pt x="121" y="225"/>
                </a:lnTo>
                <a:lnTo>
                  <a:pt x="121" y="248"/>
                </a:lnTo>
                <a:lnTo>
                  <a:pt x="123" y="243"/>
                </a:lnTo>
                <a:lnTo>
                  <a:pt x="138" y="258"/>
                </a:lnTo>
                <a:lnTo>
                  <a:pt x="102" y="291"/>
                </a:lnTo>
                <a:lnTo>
                  <a:pt x="102" y="182"/>
                </a:lnTo>
                <a:lnTo>
                  <a:pt x="192" y="262"/>
                </a:lnTo>
                <a:lnTo>
                  <a:pt x="268" y="28"/>
                </a:lnTo>
                <a:lnTo>
                  <a:pt x="34" y="113"/>
                </a:lnTo>
                <a:lnTo>
                  <a:pt x="83" y="161"/>
                </a:lnTo>
                <a:lnTo>
                  <a:pt x="180" y="87"/>
                </a:lnTo>
                <a:lnTo>
                  <a:pt x="192" y="104"/>
                </a:lnTo>
                <a:lnTo>
                  <a:pt x="83" y="187"/>
                </a:lnTo>
                <a:lnTo>
                  <a:pt x="0" y="104"/>
                </a:lnTo>
                <a:lnTo>
                  <a:pt x="296" y="0"/>
                </a:lnTo>
                <a:lnTo>
                  <a:pt x="202" y="295"/>
                </a:lnTo>
                <a:close/>
              </a:path>
            </a:pathLst>
          </a:custGeom>
          <a:solidFill>
            <a:srgbClr val="32769A"/>
          </a:solidFill>
          <a:ln w="9525">
            <a:solidFill>
              <a:srgbClr val="387A9D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2769A"/>
              </a:solidFill>
              <a:effectLst/>
              <a:uLnTx/>
              <a:uFillTx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710113" y="3502025"/>
            <a:ext cx="2786062" cy="0"/>
          </a:xfrm>
          <a:prstGeom prst="line">
            <a:avLst/>
          </a:prstGeom>
          <a:ln w="28575">
            <a:solidFill>
              <a:srgbClr val="387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44575" y="882650"/>
            <a:ext cx="8757920" cy="532193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数据来源：拉勾网（互联网招聘求职网）</a:t>
            </a: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浏览器：谷歌浏览器</a:t>
            </a: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使用工具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(IDE)</a:t>
            </a: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：谷歌浏览器F12开发者工具</a:t>
            </a:r>
            <a:endParaRPr kumimoji="0" 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Pycharm-2018.1-x64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package：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requests(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发送请求）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re(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数据抓取）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time(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爬虫休眠，反识别）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random(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生成随机数）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pandas(</a:t>
            </a: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数据框）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采集时间：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2018.11.13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</a:t>
            </a:r>
            <a:r>
              <a:rPr lang="en-US" altLang="zh-CN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2018.11.18</a:t>
            </a: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376</a:t>
            </a:r>
            <a:r>
              <a:rPr lang="zh-CN" altLang="en-US" sz="20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25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抓取页面（表格存储）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 descr="CDB~)4V@8DF77F6`J@~`J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761365"/>
            <a:ext cx="11047730" cy="5926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680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r>
              <a:rPr lang="en-US" altLang="zh-CN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抓取页面（文本存储）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32769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3" name="图片 2" descr="VJU(3C`QS7T2@AA(_ZEJXJ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885"/>
            <a:ext cx="10605135" cy="568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exagon 187"/>
          <p:cNvSpPr/>
          <p:nvPr/>
        </p:nvSpPr>
        <p:spPr>
          <a:xfrm>
            <a:off x="5205620" y="2929650"/>
            <a:ext cx="1853804" cy="159852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Hexagon 192"/>
          <p:cNvSpPr/>
          <p:nvPr/>
        </p:nvSpPr>
        <p:spPr>
          <a:xfrm>
            <a:off x="5481686" y="1777596"/>
            <a:ext cx="1229491" cy="1060181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" name="Hexagon 193"/>
          <p:cNvSpPr/>
          <p:nvPr/>
        </p:nvSpPr>
        <p:spPr>
          <a:xfrm>
            <a:off x="4197415" y="2526608"/>
            <a:ext cx="1229491" cy="106018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5" name="Hexagon 194"/>
          <p:cNvSpPr/>
          <p:nvPr/>
        </p:nvSpPr>
        <p:spPr>
          <a:xfrm>
            <a:off x="4224805" y="3909176"/>
            <a:ext cx="1229491" cy="1060181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Hexagon 195"/>
          <p:cNvSpPr/>
          <p:nvPr/>
        </p:nvSpPr>
        <p:spPr>
          <a:xfrm>
            <a:off x="5517775" y="4615609"/>
            <a:ext cx="1229491" cy="106018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7" name="Hexagon 196"/>
          <p:cNvSpPr/>
          <p:nvPr/>
        </p:nvSpPr>
        <p:spPr>
          <a:xfrm>
            <a:off x="6802872" y="2526608"/>
            <a:ext cx="1229491" cy="1060181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9" name="Hexagon 198"/>
          <p:cNvSpPr/>
          <p:nvPr/>
        </p:nvSpPr>
        <p:spPr>
          <a:xfrm>
            <a:off x="6802872" y="3909176"/>
            <a:ext cx="1229491" cy="1060181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40" name="Group 73"/>
          <p:cNvGrpSpPr/>
          <p:nvPr/>
        </p:nvGrpSpPr>
        <p:grpSpPr>
          <a:xfrm>
            <a:off x="4359433" y="1747740"/>
            <a:ext cx="1240128" cy="288800"/>
            <a:chOff x="2901397" y="1460250"/>
            <a:chExt cx="930338" cy="220268"/>
          </a:xfrm>
        </p:grpSpPr>
        <p:cxnSp>
          <p:nvCxnSpPr>
            <p:cNvPr id="241" name="Straight Connector 2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84"/>
          <p:cNvGrpSpPr/>
          <p:nvPr/>
        </p:nvGrpSpPr>
        <p:grpSpPr>
          <a:xfrm flipH="1" flipV="1">
            <a:off x="6633526" y="5458909"/>
            <a:ext cx="1240128" cy="293691"/>
            <a:chOff x="2901397" y="1460250"/>
            <a:chExt cx="930338" cy="220268"/>
          </a:xfrm>
        </p:grpSpPr>
        <p:cxnSp>
          <p:nvCxnSpPr>
            <p:cNvPr id="244" name="Straight Connector 2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 flipH="1">
            <a:off x="3540251" y="3061069"/>
            <a:ext cx="61400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>
            <a:off x="8065134" y="3053456"/>
            <a:ext cx="61400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3540251" y="4432279"/>
            <a:ext cx="614009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8070515" y="4429939"/>
            <a:ext cx="614009" cy="0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8684524" y="3007630"/>
            <a:ext cx="2501874" cy="31178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低至</a:t>
            </a:r>
            <a:r>
              <a:rPr kumimoji="0" lang="en-US" altLang="zh-CN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3k</a:t>
            </a:r>
            <a:r>
              <a:rPr kumimoji="0" lang="zh-CN" altLang="en-US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高至</a:t>
            </a:r>
            <a:r>
              <a:rPr kumimoji="0" lang="en-US" altLang="zh-CN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60k...</a:t>
            </a:r>
            <a:endParaRPr kumimoji="0" lang="en-US" altLang="zh-CN" sz="1200" b="1" i="0" kern="1200" cap="none" spc="0" normalizeH="0" baseline="0" noProof="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690959" y="2759950"/>
            <a:ext cx="9944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薪资情况</a:t>
            </a:r>
            <a:endParaRPr kumimoji="0" lang="id-ID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739319" y="1747740"/>
            <a:ext cx="2582041" cy="514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algn="r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北京、上海、深圳、广州、杭州等</a:t>
            </a:r>
            <a:r>
              <a:rPr kumimoji="0" lang="en-US" altLang="zh-CN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26</a:t>
            </a:r>
            <a:r>
              <a:rPr kumimoji="0" lang="zh-CN" altLang="en-US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城</a:t>
            </a:r>
            <a:endParaRPr kumimoji="0" lang="zh-CN" altLang="en-US" sz="1200" b="1" i="0" kern="1200" cap="none" spc="0" normalizeH="0" baseline="0" noProof="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704295" y="1500060"/>
            <a:ext cx="5880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地点</a:t>
            </a:r>
            <a:endParaRPr kumimoji="0" lang="id-ID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51535" y="3053715"/>
            <a:ext cx="2688590" cy="514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algn="r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北京朝阳区、海淀区，上海浦东新区、徐汇区，深圳南山区、福田区等</a:t>
            </a:r>
            <a:endParaRPr kumimoji="0" lang="en-US" altLang="zh-CN" sz="1200" b="1" i="0" kern="1200" cap="none" spc="0" normalizeH="0" baseline="0" noProof="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2923186" y="2805776"/>
            <a:ext cx="5880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区域</a:t>
            </a:r>
            <a:endParaRPr kumimoji="0" lang="zh-CN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940295" y="4429939"/>
            <a:ext cx="2582041" cy="514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algn="r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kern="1200" cap="none" spc="0" normalizeH="0" baseline="0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</a:rPr>
              <a:t>15-50人，50-150人，150-500人，500-2000人，2000人以上</a:t>
            </a:r>
            <a:endParaRPr kumimoji="0" lang="zh-CN" altLang="en-US" sz="1200" b="1" i="0" kern="1200" cap="none" spc="0" normalizeH="0" baseline="0" noProof="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2905271" y="4182259"/>
            <a:ext cx="5880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规模</a:t>
            </a:r>
            <a:endParaRPr kumimoji="0" lang="id-ID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8679143" y="4403184"/>
            <a:ext cx="2501874" cy="31178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不限、大专、本科、硕士</a:t>
            </a:r>
            <a:endParaRPr kumimoji="0" lang="zh-CN" sz="12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8685578" y="4155504"/>
            <a:ext cx="9944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学历要求</a:t>
            </a:r>
            <a:endParaRPr kumimoji="0" lang="id-ID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7862514" y="5601789"/>
            <a:ext cx="2501874" cy="514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marR="0" indent="0" defTabSz="91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无要求，一年以下，</a:t>
            </a:r>
            <a:r>
              <a:rPr lang="en-US" altLang="zh-CN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1-3</a:t>
            </a:r>
            <a:r>
              <a:rPr lang="zh-CN" altLang="en-US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年，</a:t>
            </a:r>
            <a:r>
              <a:rPr lang="en-US" altLang="zh-CN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3-5</a:t>
            </a:r>
            <a:r>
              <a:rPr lang="zh-CN" altLang="en-US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年，</a:t>
            </a:r>
            <a:r>
              <a:rPr lang="en-US" altLang="zh-CN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5-10</a:t>
            </a:r>
            <a:r>
              <a:rPr lang="zh-CN" altLang="en-US" sz="1200" b="1" noProof="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/>
                <a:sym typeface="+mn-ea"/>
              </a:rPr>
              <a:t>年</a:t>
            </a:r>
            <a:endParaRPr kumimoji="0" lang="zh-CN" altLang="en-US" sz="1200" b="1" i="0" kern="1200" cap="none" spc="0" normalizeH="0" baseline="0" noProof="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/>
              <a:sym typeface="+mn-ea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868949" y="5354109"/>
            <a:ext cx="994410" cy="33591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经验要求</a:t>
            </a:r>
            <a:endParaRPr kumimoji="0" lang="id-ID" sz="16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240" y="121920"/>
            <a:ext cx="314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Box 264"/>
          <p:cNvSpPr txBox="1"/>
          <p:nvPr/>
        </p:nvSpPr>
        <p:spPr>
          <a:xfrm>
            <a:off x="5543550" y="3511550"/>
            <a:ext cx="1203325" cy="3975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招聘单位</a:t>
            </a:r>
            <a:endParaRPr kumimoji="0" lang="zh-CN" sz="20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CD"/>
      </a:accent1>
      <a:accent2>
        <a:srgbClr val="005883"/>
      </a:accent2>
      <a:accent3>
        <a:srgbClr val="00ACCD"/>
      </a:accent3>
      <a:accent4>
        <a:srgbClr val="005883"/>
      </a:accent4>
      <a:accent5>
        <a:srgbClr val="00ACCD"/>
      </a:accent5>
      <a:accent6>
        <a:srgbClr val="005883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2212</Words>
  <Application>WPS 演示</Application>
  <PresentationFormat>宽屏</PresentationFormat>
  <Paragraphs>241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3" baseType="lpstr">
      <vt:lpstr>Arial</vt:lpstr>
      <vt:lpstr>宋体</vt:lpstr>
      <vt:lpstr>Wingdings</vt:lpstr>
      <vt:lpstr>Source Sans Pro</vt:lpstr>
      <vt:lpstr>微软雅黑</vt:lpstr>
      <vt:lpstr>Source Sans Pro</vt:lpstr>
      <vt:lpstr>Roboto Condensed</vt:lpstr>
      <vt:lpstr>MS PGothic</vt:lpstr>
      <vt:lpstr>FontAwesome</vt:lpstr>
      <vt:lpstr>Arial</vt:lpstr>
      <vt:lpstr>Times New Roman</vt:lpstr>
      <vt:lpstr>Tahoma</vt:lpstr>
      <vt:lpstr>Calibri</vt:lpstr>
      <vt:lpstr>Calibri Light</vt:lpstr>
      <vt:lpstr>等线</vt:lpstr>
      <vt:lpstr>Arial Unicode MS</vt:lpstr>
      <vt:lpstr>等线 Light</vt:lpstr>
      <vt:lpstr>AMGDT</vt:lpstr>
      <vt:lpstr>Wide Latin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350608085</dc:creator>
  <cp:lastModifiedBy>Acer</cp:lastModifiedBy>
  <cp:revision>11</cp:revision>
  <dcterms:created xsi:type="dcterms:W3CDTF">2017-03-15T06:01:00Z</dcterms:created>
  <dcterms:modified xsi:type="dcterms:W3CDTF">2018-11-22T12:06:58Z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